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7" r:id="rId2"/>
    <p:sldId id="408" r:id="rId3"/>
    <p:sldId id="396" r:id="rId4"/>
    <p:sldId id="397" r:id="rId5"/>
    <p:sldId id="398" r:id="rId6"/>
    <p:sldId id="413" r:id="rId7"/>
    <p:sldId id="404" r:id="rId8"/>
    <p:sldId id="399" r:id="rId9"/>
    <p:sldId id="400" r:id="rId10"/>
    <p:sldId id="414" r:id="rId11"/>
    <p:sldId id="406" r:id="rId12"/>
    <p:sldId id="401" r:id="rId13"/>
    <p:sldId id="402" r:id="rId14"/>
    <p:sldId id="405" r:id="rId15"/>
    <p:sldId id="403" r:id="rId16"/>
    <p:sldId id="407" r:id="rId17"/>
    <p:sldId id="410" r:id="rId18"/>
    <p:sldId id="395" r:id="rId19"/>
  </p:sldIdLst>
  <p:sldSz cx="12192000" cy="6858000"/>
  <p:notesSz cx="6797675" cy="9926638"/>
  <p:embeddedFontLst>
    <p:embeddedFont>
      <p:font typeface="Calibri Light" panose="020F0302020204030204" pitchFamily="34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Book Antiqua" panose="02040602050305030304" pitchFamily="18" charset="0"/>
      <p:regular r:id="rId28"/>
      <p:bold r:id="rId29"/>
      <p:italic r:id="rId30"/>
      <p:boldItalic r:id="rId31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anowicz Aleksandra" initials="AR" lastIdx="1" clrIdx="0">
    <p:extLst>
      <p:ext uri="{19B8F6BF-5375-455C-9EA6-DF929625EA0E}">
        <p15:presenceInfo xmlns:p15="http://schemas.microsoft.com/office/powerpoint/2012/main" userId="Romanowicz Aleksand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636160"/>
    <a:srgbClr val="97B980"/>
    <a:srgbClr val="007FFF"/>
    <a:srgbClr val="35AA3A"/>
    <a:srgbClr val="FACF00"/>
    <a:srgbClr val="000000"/>
    <a:srgbClr val="FFCC99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5565" autoAdjust="0"/>
  </p:normalViewPr>
  <p:slideViewPr>
    <p:cSldViewPr snapToGrid="0">
      <p:cViewPr varScale="1">
        <p:scale>
          <a:sx n="153" d="100"/>
          <a:sy n="153" d="100"/>
        </p:scale>
        <p:origin x="59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360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Relationship Id="rId4" Type="http://schemas.openxmlformats.org/officeDocument/2006/relationships/image" Target="../media/image16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42AF44-0AD9-43A5-9394-DE089C27989E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01FA7848-1CC5-42D0-870B-D0E221DD4C9D}">
      <dgm:prSet phldrT="[Tekst]"/>
      <dgm:spPr/>
      <dgm:t>
        <a:bodyPr/>
        <a:lstStyle/>
        <a:p>
          <a:r>
            <a:rPr lang="pl-PL" dirty="0" smtClean="0"/>
            <a:t>9 umów</a:t>
          </a:r>
          <a:endParaRPr lang="pl-PL" dirty="0"/>
        </a:p>
      </dgm:t>
    </dgm:pt>
    <dgm:pt modelId="{50F8B263-11FE-4450-ABE0-8D2FAEACBCC4}" type="parTrans" cxnId="{053B3EFA-7BDF-4A43-860B-1C6EA8EFB0C5}">
      <dgm:prSet/>
      <dgm:spPr/>
      <dgm:t>
        <a:bodyPr/>
        <a:lstStyle/>
        <a:p>
          <a:endParaRPr lang="pl-PL"/>
        </a:p>
      </dgm:t>
    </dgm:pt>
    <dgm:pt modelId="{FB8DD4B2-C4B3-4123-B348-886E5BABA3B7}" type="sibTrans" cxnId="{053B3EFA-7BDF-4A43-860B-1C6EA8EFB0C5}">
      <dgm:prSet/>
      <dgm:spPr/>
      <dgm:t>
        <a:bodyPr/>
        <a:lstStyle/>
        <a:p>
          <a:endParaRPr lang="pl-PL"/>
        </a:p>
      </dgm:t>
    </dgm:pt>
    <dgm:pt modelId="{8F0571D8-0665-400B-B151-F60E8DDB8DF6}">
      <dgm:prSet phldrT="[Tekst]"/>
      <dgm:spPr/>
      <dgm:t>
        <a:bodyPr/>
        <a:lstStyle/>
        <a:p>
          <a:r>
            <a:rPr lang="pl-PL" dirty="0" smtClean="0"/>
            <a:t>12 308 684,12 zł dofinansowania</a:t>
          </a:r>
          <a:endParaRPr lang="pl-PL" dirty="0"/>
        </a:p>
      </dgm:t>
    </dgm:pt>
    <dgm:pt modelId="{EC39E29D-A60B-4FA3-9F4E-EA60A683A600}" type="parTrans" cxnId="{8C5FA736-49FB-43E7-B4A5-C4AC07742B10}">
      <dgm:prSet/>
      <dgm:spPr/>
      <dgm:t>
        <a:bodyPr/>
        <a:lstStyle/>
        <a:p>
          <a:endParaRPr lang="pl-PL"/>
        </a:p>
      </dgm:t>
    </dgm:pt>
    <dgm:pt modelId="{7ADC0425-A1B0-45D9-87F9-28865CBAAA58}" type="sibTrans" cxnId="{8C5FA736-49FB-43E7-B4A5-C4AC07742B10}">
      <dgm:prSet/>
      <dgm:spPr/>
      <dgm:t>
        <a:bodyPr/>
        <a:lstStyle/>
        <a:p>
          <a:endParaRPr lang="pl-PL"/>
        </a:p>
      </dgm:t>
    </dgm:pt>
    <dgm:pt modelId="{C4D12FD8-D40E-4F87-8DDE-725E2774D1D4}">
      <dgm:prSet phldrT="[Tekst]"/>
      <dgm:spPr/>
      <dgm:t>
        <a:bodyPr/>
        <a:lstStyle/>
        <a:p>
          <a:r>
            <a:rPr lang="pl-PL" b="0" i="0" u="none" dirty="0" smtClean="0"/>
            <a:t>13 289 605,46 zł wartości projektów</a:t>
          </a:r>
          <a:endParaRPr lang="pl-PL" dirty="0"/>
        </a:p>
      </dgm:t>
    </dgm:pt>
    <dgm:pt modelId="{AB041233-9E52-4E94-93D6-F5D6E7A676E9}" type="parTrans" cxnId="{68394543-BDB5-44BD-B850-F83400B6992B}">
      <dgm:prSet/>
      <dgm:spPr/>
      <dgm:t>
        <a:bodyPr/>
        <a:lstStyle/>
        <a:p>
          <a:endParaRPr lang="pl-PL"/>
        </a:p>
      </dgm:t>
    </dgm:pt>
    <dgm:pt modelId="{499ECE26-3902-442B-AE4B-0362FA67488E}" type="sibTrans" cxnId="{68394543-BDB5-44BD-B850-F83400B6992B}">
      <dgm:prSet/>
      <dgm:spPr/>
      <dgm:t>
        <a:bodyPr/>
        <a:lstStyle/>
        <a:p>
          <a:endParaRPr lang="pl-PL"/>
        </a:p>
      </dgm:t>
    </dgm:pt>
    <dgm:pt modelId="{328E2202-D960-46CF-BABF-A33783B9D9C1}" type="pres">
      <dgm:prSet presAssocID="{8842AF44-0AD9-43A5-9394-DE089C27989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52543DE-EAA7-47E9-8325-47BE01F0F49C}" type="pres">
      <dgm:prSet presAssocID="{01FA7848-1CC5-42D0-870B-D0E221DD4C9D}" presName="parentLin" presStyleCnt="0"/>
      <dgm:spPr/>
    </dgm:pt>
    <dgm:pt modelId="{6165BDEF-B8DF-42B7-AFED-B76F3E6E7B98}" type="pres">
      <dgm:prSet presAssocID="{01FA7848-1CC5-42D0-870B-D0E221DD4C9D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3D0A3362-65A6-449F-8AFD-DAC77B3DCB00}" type="pres">
      <dgm:prSet presAssocID="{01FA7848-1CC5-42D0-870B-D0E221DD4C9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131D6A5-223D-490D-8491-617625321843}" type="pres">
      <dgm:prSet presAssocID="{01FA7848-1CC5-42D0-870B-D0E221DD4C9D}" presName="negativeSpace" presStyleCnt="0"/>
      <dgm:spPr/>
    </dgm:pt>
    <dgm:pt modelId="{CDFFBE1F-6997-4C80-B311-0494844D409B}" type="pres">
      <dgm:prSet presAssocID="{01FA7848-1CC5-42D0-870B-D0E221DD4C9D}" presName="childText" presStyleLbl="conFgAcc1" presStyleIdx="0" presStyleCnt="3">
        <dgm:presLayoutVars>
          <dgm:bulletEnabled val="1"/>
        </dgm:presLayoutVars>
      </dgm:prSet>
      <dgm:spPr/>
    </dgm:pt>
    <dgm:pt modelId="{100FCEB0-15C3-4121-AA03-6E8CE31B1AE8}" type="pres">
      <dgm:prSet presAssocID="{FB8DD4B2-C4B3-4123-B348-886E5BABA3B7}" presName="spaceBetweenRectangles" presStyleCnt="0"/>
      <dgm:spPr/>
    </dgm:pt>
    <dgm:pt modelId="{08CBFAC3-3CC7-4059-94F1-689C26AB0BB9}" type="pres">
      <dgm:prSet presAssocID="{8F0571D8-0665-400B-B151-F60E8DDB8DF6}" presName="parentLin" presStyleCnt="0"/>
      <dgm:spPr/>
    </dgm:pt>
    <dgm:pt modelId="{DAAEB56B-0930-4E40-881E-6F9D01479768}" type="pres">
      <dgm:prSet presAssocID="{8F0571D8-0665-400B-B151-F60E8DDB8DF6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91F3D9D3-C560-4E9F-AD82-B99633542A50}" type="pres">
      <dgm:prSet presAssocID="{8F0571D8-0665-400B-B151-F60E8DDB8D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FBF61DE-EDF5-4463-A8DB-C83E32E45F24}" type="pres">
      <dgm:prSet presAssocID="{8F0571D8-0665-400B-B151-F60E8DDB8DF6}" presName="negativeSpace" presStyleCnt="0"/>
      <dgm:spPr/>
    </dgm:pt>
    <dgm:pt modelId="{2A9CDF79-E0E4-44CD-ABCC-0792FEDE9365}" type="pres">
      <dgm:prSet presAssocID="{8F0571D8-0665-400B-B151-F60E8DDB8DF6}" presName="childText" presStyleLbl="conFgAcc1" presStyleIdx="1" presStyleCnt="3">
        <dgm:presLayoutVars>
          <dgm:bulletEnabled val="1"/>
        </dgm:presLayoutVars>
      </dgm:prSet>
      <dgm:spPr/>
    </dgm:pt>
    <dgm:pt modelId="{A7C1E8B4-C5CC-4FD1-B0EB-1ED82DE028AC}" type="pres">
      <dgm:prSet presAssocID="{7ADC0425-A1B0-45D9-87F9-28865CBAAA58}" presName="spaceBetweenRectangles" presStyleCnt="0"/>
      <dgm:spPr/>
    </dgm:pt>
    <dgm:pt modelId="{6A6F2AA2-A879-4620-8A8B-2DBBB97DE3B7}" type="pres">
      <dgm:prSet presAssocID="{C4D12FD8-D40E-4F87-8DDE-725E2774D1D4}" presName="parentLin" presStyleCnt="0"/>
      <dgm:spPr/>
    </dgm:pt>
    <dgm:pt modelId="{938C4674-2706-4B61-B015-D356A6678CC0}" type="pres">
      <dgm:prSet presAssocID="{C4D12FD8-D40E-4F87-8DDE-725E2774D1D4}" presName="parentLeftMargin" presStyleLbl="node1" presStyleIdx="1" presStyleCnt="3"/>
      <dgm:spPr/>
      <dgm:t>
        <a:bodyPr/>
        <a:lstStyle/>
        <a:p>
          <a:endParaRPr lang="pl-PL"/>
        </a:p>
      </dgm:t>
    </dgm:pt>
    <dgm:pt modelId="{6076718C-516C-4F94-A6CA-B5E2F90C6F97}" type="pres">
      <dgm:prSet presAssocID="{C4D12FD8-D40E-4F87-8DDE-725E2774D1D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4B6AA64-49BC-4ADF-A05A-0918C864DFA2}" type="pres">
      <dgm:prSet presAssocID="{C4D12FD8-D40E-4F87-8DDE-725E2774D1D4}" presName="negativeSpace" presStyleCnt="0"/>
      <dgm:spPr/>
    </dgm:pt>
    <dgm:pt modelId="{A33DCBB0-915C-4D3E-99B1-724B85F120B3}" type="pres">
      <dgm:prSet presAssocID="{C4D12FD8-D40E-4F87-8DDE-725E2774D1D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9369D29-18C5-44FC-B388-0D773AFD35C8}" type="presOf" srcId="{C4D12FD8-D40E-4F87-8DDE-725E2774D1D4}" destId="{938C4674-2706-4B61-B015-D356A6678CC0}" srcOrd="0" destOrd="0" presId="urn:microsoft.com/office/officeart/2005/8/layout/list1"/>
    <dgm:cxn modelId="{9525C446-ECA2-42D4-BF10-A723EF170CEC}" type="presOf" srcId="{01FA7848-1CC5-42D0-870B-D0E221DD4C9D}" destId="{3D0A3362-65A6-449F-8AFD-DAC77B3DCB00}" srcOrd="1" destOrd="0" presId="urn:microsoft.com/office/officeart/2005/8/layout/list1"/>
    <dgm:cxn modelId="{A464CD56-343A-49F4-A7FD-DA764D14E897}" type="presOf" srcId="{8F0571D8-0665-400B-B151-F60E8DDB8DF6}" destId="{DAAEB56B-0930-4E40-881E-6F9D01479768}" srcOrd="0" destOrd="0" presId="urn:microsoft.com/office/officeart/2005/8/layout/list1"/>
    <dgm:cxn modelId="{8C5FA736-49FB-43E7-B4A5-C4AC07742B10}" srcId="{8842AF44-0AD9-43A5-9394-DE089C27989E}" destId="{8F0571D8-0665-400B-B151-F60E8DDB8DF6}" srcOrd="1" destOrd="0" parTransId="{EC39E29D-A60B-4FA3-9F4E-EA60A683A600}" sibTransId="{7ADC0425-A1B0-45D9-87F9-28865CBAAA58}"/>
    <dgm:cxn modelId="{68394543-BDB5-44BD-B850-F83400B6992B}" srcId="{8842AF44-0AD9-43A5-9394-DE089C27989E}" destId="{C4D12FD8-D40E-4F87-8DDE-725E2774D1D4}" srcOrd="2" destOrd="0" parTransId="{AB041233-9E52-4E94-93D6-F5D6E7A676E9}" sibTransId="{499ECE26-3902-442B-AE4B-0362FA67488E}"/>
    <dgm:cxn modelId="{34EF4657-F13C-4CCA-8182-C8DB761AAADD}" type="presOf" srcId="{8842AF44-0AD9-43A5-9394-DE089C27989E}" destId="{328E2202-D960-46CF-BABF-A33783B9D9C1}" srcOrd="0" destOrd="0" presId="urn:microsoft.com/office/officeart/2005/8/layout/list1"/>
    <dgm:cxn modelId="{053B3EFA-7BDF-4A43-860B-1C6EA8EFB0C5}" srcId="{8842AF44-0AD9-43A5-9394-DE089C27989E}" destId="{01FA7848-1CC5-42D0-870B-D0E221DD4C9D}" srcOrd="0" destOrd="0" parTransId="{50F8B263-11FE-4450-ABE0-8D2FAEACBCC4}" sibTransId="{FB8DD4B2-C4B3-4123-B348-886E5BABA3B7}"/>
    <dgm:cxn modelId="{FE1BBDDA-17A0-4F2D-A62E-7611ACEBFD9C}" type="presOf" srcId="{01FA7848-1CC5-42D0-870B-D0E221DD4C9D}" destId="{6165BDEF-B8DF-42B7-AFED-B76F3E6E7B98}" srcOrd="0" destOrd="0" presId="urn:microsoft.com/office/officeart/2005/8/layout/list1"/>
    <dgm:cxn modelId="{82D66B22-977A-4CE4-B4A4-F4EAE46A09B0}" type="presOf" srcId="{C4D12FD8-D40E-4F87-8DDE-725E2774D1D4}" destId="{6076718C-516C-4F94-A6CA-B5E2F90C6F97}" srcOrd="1" destOrd="0" presId="urn:microsoft.com/office/officeart/2005/8/layout/list1"/>
    <dgm:cxn modelId="{7B86E4F9-2171-4F12-9A43-825CBE883AEC}" type="presOf" srcId="{8F0571D8-0665-400B-B151-F60E8DDB8DF6}" destId="{91F3D9D3-C560-4E9F-AD82-B99633542A50}" srcOrd="1" destOrd="0" presId="urn:microsoft.com/office/officeart/2005/8/layout/list1"/>
    <dgm:cxn modelId="{0E7AD0BF-21CD-4C6F-9C75-6A68EAB32AA1}" type="presParOf" srcId="{328E2202-D960-46CF-BABF-A33783B9D9C1}" destId="{752543DE-EAA7-47E9-8325-47BE01F0F49C}" srcOrd="0" destOrd="0" presId="urn:microsoft.com/office/officeart/2005/8/layout/list1"/>
    <dgm:cxn modelId="{4246B571-9D08-47E2-B471-0DC9654320CF}" type="presParOf" srcId="{752543DE-EAA7-47E9-8325-47BE01F0F49C}" destId="{6165BDEF-B8DF-42B7-AFED-B76F3E6E7B98}" srcOrd="0" destOrd="0" presId="urn:microsoft.com/office/officeart/2005/8/layout/list1"/>
    <dgm:cxn modelId="{A534BCE7-1484-4BE3-93FA-8DB015618041}" type="presParOf" srcId="{752543DE-EAA7-47E9-8325-47BE01F0F49C}" destId="{3D0A3362-65A6-449F-8AFD-DAC77B3DCB00}" srcOrd="1" destOrd="0" presId="urn:microsoft.com/office/officeart/2005/8/layout/list1"/>
    <dgm:cxn modelId="{BCB18A17-4FFD-4E42-8651-F04A581FE58D}" type="presParOf" srcId="{328E2202-D960-46CF-BABF-A33783B9D9C1}" destId="{E131D6A5-223D-490D-8491-617625321843}" srcOrd="1" destOrd="0" presId="urn:microsoft.com/office/officeart/2005/8/layout/list1"/>
    <dgm:cxn modelId="{D8384371-6AB3-4F6E-96A5-ADD1A46641DE}" type="presParOf" srcId="{328E2202-D960-46CF-BABF-A33783B9D9C1}" destId="{CDFFBE1F-6997-4C80-B311-0494844D409B}" srcOrd="2" destOrd="0" presId="urn:microsoft.com/office/officeart/2005/8/layout/list1"/>
    <dgm:cxn modelId="{A075BA38-D7B8-4C66-A838-C7A78969E7ED}" type="presParOf" srcId="{328E2202-D960-46CF-BABF-A33783B9D9C1}" destId="{100FCEB0-15C3-4121-AA03-6E8CE31B1AE8}" srcOrd="3" destOrd="0" presId="urn:microsoft.com/office/officeart/2005/8/layout/list1"/>
    <dgm:cxn modelId="{148A37C1-B3D7-449F-8F38-B9E422B4C772}" type="presParOf" srcId="{328E2202-D960-46CF-BABF-A33783B9D9C1}" destId="{08CBFAC3-3CC7-4059-94F1-689C26AB0BB9}" srcOrd="4" destOrd="0" presId="urn:microsoft.com/office/officeart/2005/8/layout/list1"/>
    <dgm:cxn modelId="{64DF4A53-5EE4-451C-808A-724FD16D10D3}" type="presParOf" srcId="{08CBFAC3-3CC7-4059-94F1-689C26AB0BB9}" destId="{DAAEB56B-0930-4E40-881E-6F9D01479768}" srcOrd="0" destOrd="0" presId="urn:microsoft.com/office/officeart/2005/8/layout/list1"/>
    <dgm:cxn modelId="{02505A57-B8BE-476F-A433-176A5882EABE}" type="presParOf" srcId="{08CBFAC3-3CC7-4059-94F1-689C26AB0BB9}" destId="{91F3D9D3-C560-4E9F-AD82-B99633542A50}" srcOrd="1" destOrd="0" presId="urn:microsoft.com/office/officeart/2005/8/layout/list1"/>
    <dgm:cxn modelId="{88F53337-74B3-4D41-900B-C8712061DEE8}" type="presParOf" srcId="{328E2202-D960-46CF-BABF-A33783B9D9C1}" destId="{7FBF61DE-EDF5-4463-A8DB-C83E32E45F24}" srcOrd="5" destOrd="0" presId="urn:microsoft.com/office/officeart/2005/8/layout/list1"/>
    <dgm:cxn modelId="{FF6ECA8D-8A44-4D25-9A1A-D9E715152068}" type="presParOf" srcId="{328E2202-D960-46CF-BABF-A33783B9D9C1}" destId="{2A9CDF79-E0E4-44CD-ABCC-0792FEDE9365}" srcOrd="6" destOrd="0" presId="urn:microsoft.com/office/officeart/2005/8/layout/list1"/>
    <dgm:cxn modelId="{D7A418CD-0D23-4689-93FD-E2A7A2F56126}" type="presParOf" srcId="{328E2202-D960-46CF-BABF-A33783B9D9C1}" destId="{A7C1E8B4-C5CC-4FD1-B0EB-1ED82DE028AC}" srcOrd="7" destOrd="0" presId="urn:microsoft.com/office/officeart/2005/8/layout/list1"/>
    <dgm:cxn modelId="{6BF344E8-531A-4041-9657-EFB8EC4375F8}" type="presParOf" srcId="{328E2202-D960-46CF-BABF-A33783B9D9C1}" destId="{6A6F2AA2-A879-4620-8A8B-2DBBB97DE3B7}" srcOrd="8" destOrd="0" presId="urn:microsoft.com/office/officeart/2005/8/layout/list1"/>
    <dgm:cxn modelId="{3B29E165-45FF-492F-ADD7-B1374FBF48DC}" type="presParOf" srcId="{6A6F2AA2-A879-4620-8A8B-2DBBB97DE3B7}" destId="{938C4674-2706-4B61-B015-D356A6678CC0}" srcOrd="0" destOrd="0" presId="urn:microsoft.com/office/officeart/2005/8/layout/list1"/>
    <dgm:cxn modelId="{416B4A11-E0E7-488E-B3F2-9813998A2FA5}" type="presParOf" srcId="{6A6F2AA2-A879-4620-8A8B-2DBBB97DE3B7}" destId="{6076718C-516C-4F94-A6CA-B5E2F90C6F97}" srcOrd="1" destOrd="0" presId="urn:microsoft.com/office/officeart/2005/8/layout/list1"/>
    <dgm:cxn modelId="{9686E997-3799-4051-812C-269C457EF89D}" type="presParOf" srcId="{328E2202-D960-46CF-BABF-A33783B9D9C1}" destId="{84B6AA64-49BC-4ADF-A05A-0918C864DFA2}" srcOrd="9" destOrd="0" presId="urn:microsoft.com/office/officeart/2005/8/layout/list1"/>
    <dgm:cxn modelId="{4FDA4A9A-9E00-463D-A815-9E9F0F2B7357}" type="presParOf" srcId="{328E2202-D960-46CF-BABF-A33783B9D9C1}" destId="{A33DCBB0-915C-4D3E-99B1-724B85F120B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E07C24B-5A97-4CB2-8D9A-82D2C7313ADA}" type="doc">
      <dgm:prSet loTypeId="urn:microsoft.com/office/officeart/2008/layout/BubblePictureList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450AB8F7-BEE0-44C0-B029-86C38D10A2F6}">
      <dgm:prSet phldrT="[Tekst]"/>
      <dgm:spPr/>
      <dgm:t>
        <a:bodyPr/>
        <a:lstStyle/>
        <a:p>
          <a:pPr algn="r"/>
          <a:r>
            <a:rPr lang="pl-PL" b="1" dirty="0" smtClean="0">
              <a:solidFill>
                <a:srgbClr val="002060"/>
              </a:solidFill>
            </a:rPr>
            <a:t>Spotkania informacyjne</a:t>
          </a:r>
          <a:endParaRPr lang="pl-PL" b="1" dirty="0">
            <a:solidFill>
              <a:srgbClr val="002060"/>
            </a:solidFill>
          </a:endParaRPr>
        </a:p>
      </dgm:t>
    </dgm:pt>
    <dgm:pt modelId="{2EC58DC5-7BE9-48A9-B9C6-71E195A37790}" type="parTrans" cxnId="{F00223EC-1804-40A6-83B0-4AC9283485D9}">
      <dgm:prSet/>
      <dgm:spPr/>
      <dgm:t>
        <a:bodyPr/>
        <a:lstStyle/>
        <a:p>
          <a:endParaRPr lang="pl-PL"/>
        </a:p>
      </dgm:t>
    </dgm:pt>
    <dgm:pt modelId="{D77D2605-98E0-499E-838A-444BE7E18619}" type="sibTrans" cxnId="{F00223EC-1804-40A6-83B0-4AC9283485D9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pl-PL"/>
        </a:p>
      </dgm:t>
    </dgm:pt>
    <dgm:pt modelId="{87D2198A-C142-4816-9967-434865F19DDB}">
      <dgm:prSet phldrT="[Tekst]"/>
      <dgm:spPr/>
      <dgm:t>
        <a:bodyPr/>
        <a:lstStyle/>
        <a:p>
          <a:pPr algn="r"/>
          <a:r>
            <a:rPr lang="pl-PL" b="1" dirty="0" smtClean="0">
              <a:solidFill>
                <a:srgbClr val="002060"/>
              </a:solidFill>
            </a:rPr>
            <a:t>Formularz zgłoszeniowy z częścią na pytania do omówienia w trakcie spotkań informacyjnych</a:t>
          </a:r>
          <a:endParaRPr lang="pl-PL" b="1" dirty="0">
            <a:solidFill>
              <a:srgbClr val="002060"/>
            </a:solidFill>
          </a:endParaRPr>
        </a:p>
      </dgm:t>
    </dgm:pt>
    <dgm:pt modelId="{F598C0B2-5E64-47F7-B4F5-E93A8EAE6B91}" type="parTrans" cxnId="{8307FDC0-7747-4031-9C4A-C08783CBBFC5}">
      <dgm:prSet/>
      <dgm:spPr/>
      <dgm:t>
        <a:bodyPr/>
        <a:lstStyle/>
        <a:p>
          <a:endParaRPr lang="pl-PL"/>
        </a:p>
      </dgm:t>
    </dgm:pt>
    <dgm:pt modelId="{598E3317-FDA3-451D-9385-FD6ACCDB3587}" type="sibTrans" cxnId="{8307FDC0-7747-4031-9C4A-C08783CBBFC5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pl-PL"/>
        </a:p>
      </dgm:t>
    </dgm:pt>
    <dgm:pt modelId="{EBCBCE81-99B6-49E5-B5E5-E3DD14CAD8E8}">
      <dgm:prSet phldrT="[Tekst]"/>
      <dgm:spPr/>
      <dgm:t>
        <a:bodyPr/>
        <a:lstStyle/>
        <a:p>
          <a:pPr algn="l">
            <a:spcAft>
              <a:spcPts val="600"/>
            </a:spcAft>
          </a:pPr>
          <a:r>
            <a:rPr lang="pl-PL" b="1" dirty="0" smtClean="0">
              <a:solidFill>
                <a:srgbClr val="002060"/>
              </a:solidFill>
            </a:rPr>
            <a:t>Biuro Informacji i Promocji –   kontakt telefoniczny oraz e-mailowy</a:t>
          </a:r>
        </a:p>
        <a:p>
          <a:pPr algn="l">
            <a:spcAft>
              <a:spcPts val="0"/>
            </a:spcAft>
          </a:pPr>
          <a:r>
            <a:rPr lang="pl-PL" b="1" dirty="0" smtClean="0">
              <a:solidFill>
                <a:srgbClr val="002060"/>
              </a:solidFill>
            </a:rPr>
            <a:t>		</a:t>
          </a:r>
          <a:r>
            <a:rPr lang="pl-PL" b="1" dirty="0" smtClean="0">
              <a:solidFill>
                <a:srgbClr val="009A3C"/>
              </a:solidFill>
            </a:rPr>
            <a:t>efs@wup.pl</a:t>
          </a:r>
        </a:p>
        <a:p>
          <a:pPr algn="l">
            <a:spcAft>
              <a:spcPts val="0"/>
            </a:spcAft>
          </a:pPr>
          <a:r>
            <a:rPr lang="pl-PL" b="1" dirty="0" smtClean="0">
              <a:solidFill>
                <a:srgbClr val="009A3C"/>
              </a:solidFill>
            </a:rPr>
            <a:t>		efskoszalin@wup.pl</a:t>
          </a:r>
          <a:endParaRPr lang="pl-PL" b="1" dirty="0">
            <a:solidFill>
              <a:srgbClr val="009A3C"/>
            </a:solidFill>
          </a:endParaRPr>
        </a:p>
      </dgm:t>
    </dgm:pt>
    <dgm:pt modelId="{70CF9602-715D-4E38-ABB3-906BBDAF8198}" type="parTrans" cxnId="{076F5A9F-4AF3-4607-8738-865DEE9D4141}">
      <dgm:prSet/>
      <dgm:spPr/>
      <dgm:t>
        <a:bodyPr/>
        <a:lstStyle/>
        <a:p>
          <a:endParaRPr lang="pl-PL"/>
        </a:p>
      </dgm:t>
    </dgm:pt>
    <dgm:pt modelId="{51E64E28-F0FB-4EF4-A581-63E17C026ABA}" type="sibTrans" cxnId="{076F5A9F-4AF3-4607-8738-865DEE9D4141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pl-PL"/>
        </a:p>
      </dgm:t>
    </dgm:pt>
    <dgm:pt modelId="{DBA0489C-1BC1-469C-A168-60CD6DAD562C}">
      <dgm:prSet/>
      <dgm:spPr/>
      <dgm:t>
        <a:bodyPr/>
        <a:lstStyle/>
        <a:p>
          <a:pPr algn="r"/>
          <a:r>
            <a:rPr lang="pl-PL" b="1" dirty="0" smtClean="0">
              <a:solidFill>
                <a:srgbClr val="002060"/>
              </a:solidFill>
            </a:rPr>
            <a:t>Lista sprawdzająca dla Wnioskodawcy</a:t>
          </a:r>
          <a:endParaRPr lang="pl-PL" b="1" dirty="0">
            <a:solidFill>
              <a:srgbClr val="002060"/>
            </a:solidFill>
          </a:endParaRPr>
        </a:p>
      </dgm:t>
    </dgm:pt>
    <dgm:pt modelId="{289C3A02-63D4-45B7-87E2-6ADA97AA6058}" type="parTrans" cxnId="{2F4087B1-C8D2-44D9-BFBC-18147E0883AB}">
      <dgm:prSet/>
      <dgm:spPr/>
      <dgm:t>
        <a:bodyPr/>
        <a:lstStyle/>
        <a:p>
          <a:endParaRPr lang="pl-PL"/>
        </a:p>
      </dgm:t>
    </dgm:pt>
    <dgm:pt modelId="{EA9F5A4D-AFAE-4C78-820F-D792D4254E53}" type="sibTrans" cxnId="{2F4087B1-C8D2-44D9-BFBC-18147E0883AB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pl-PL"/>
        </a:p>
      </dgm:t>
    </dgm:pt>
    <dgm:pt modelId="{008571AE-DC6D-412E-BFB5-069657134014}" type="pres">
      <dgm:prSet presAssocID="{9E07C24B-5A97-4CB2-8D9A-82D2C7313ADA}" presName="Name0" presStyleCnt="0">
        <dgm:presLayoutVars>
          <dgm:chMax val="8"/>
          <dgm:chPref val="8"/>
          <dgm:dir/>
        </dgm:presLayoutVars>
      </dgm:prSet>
      <dgm:spPr/>
      <dgm:t>
        <a:bodyPr/>
        <a:lstStyle/>
        <a:p>
          <a:endParaRPr lang="pl-PL"/>
        </a:p>
      </dgm:t>
    </dgm:pt>
    <dgm:pt modelId="{802F29D6-F745-433E-B853-FD57E96B843F}" type="pres">
      <dgm:prSet presAssocID="{450AB8F7-BEE0-44C0-B029-86C38D10A2F6}" presName="parent_text_1" presStyleLbl="revTx" presStyleIdx="0" presStyleCnt="4" custScaleX="47355" custScaleY="55085" custLinFactNeighborX="-18181" custLinFactNeighborY="992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09D04EA-2D55-4710-9E06-5E869143F313}" type="pres">
      <dgm:prSet presAssocID="{450AB8F7-BEE0-44C0-B029-86C38D10A2F6}" presName="image_accent_1" presStyleCnt="0"/>
      <dgm:spPr/>
    </dgm:pt>
    <dgm:pt modelId="{F75AB74C-5AEE-4FD2-8725-357DB1F18EEB}" type="pres">
      <dgm:prSet presAssocID="{450AB8F7-BEE0-44C0-B029-86C38D10A2F6}" presName="imageAccentRepeatNode" presStyleLbl="alignNode1" presStyleIdx="0" presStyleCnt="8" custScaleX="121480" custScaleY="121480" custLinFactNeighborX="-3153" custLinFactNeighborY="-14095"/>
      <dgm:spPr/>
    </dgm:pt>
    <dgm:pt modelId="{2A140F41-2A36-428F-AF41-EC19C02305D7}" type="pres">
      <dgm:prSet presAssocID="{450AB8F7-BEE0-44C0-B029-86C38D10A2F6}" presName="accent_1" presStyleLbl="alignNode1" presStyleIdx="1" presStyleCnt="8" custScaleX="165626" custScaleY="165626" custLinFactX="-139595" custLinFactY="45467" custLinFactNeighborX="-200000" custLinFactNeighborY="100000"/>
      <dgm:spPr/>
    </dgm:pt>
    <dgm:pt modelId="{0773669F-95FD-47FD-8F78-DAB26923BADE}" type="pres">
      <dgm:prSet presAssocID="{D77D2605-98E0-499E-838A-444BE7E18619}" presName="image_1" presStyleCnt="0"/>
      <dgm:spPr/>
    </dgm:pt>
    <dgm:pt modelId="{E926E8AB-D3BC-4F42-B8BC-4B1BBF8F4AB7}" type="pres">
      <dgm:prSet presAssocID="{D77D2605-98E0-499E-838A-444BE7E18619}" presName="imageRepeatNode" presStyleLbl="fgImgPlace1" presStyleIdx="0" presStyleCnt="4" custScaleX="121480" custScaleY="121480" custLinFactNeighborX="-3416" custLinFactNeighborY="-15277"/>
      <dgm:spPr/>
      <dgm:t>
        <a:bodyPr/>
        <a:lstStyle/>
        <a:p>
          <a:endParaRPr lang="pl-PL"/>
        </a:p>
      </dgm:t>
    </dgm:pt>
    <dgm:pt modelId="{D4BDA1E1-8DBD-412A-8D4D-8D93DCCA7FEB}" type="pres">
      <dgm:prSet presAssocID="{87D2198A-C142-4816-9967-434865F19DDB}" presName="parent_text_2" presStyleLbl="revTx" presStyleIdx="1" presStyleCnt="4" custScaleX="69183" custScaleY="134895" custLinFactNeighborX="-4823" custLinFactNeighborY="-569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8F3C3A2-021A-4BCD-9ADB-7A940C34AEC8}" type="pres">
      <dgm:prSet presAssocID="{87D2198A-C142-4816-9967-434865F19DDB}" presName="image_accent_2" presStyleCnt="0"/>
      <dgm:spPr/>
    </dgm:pt>
    <dgm:pt modelId="{4E571D9D-1A3B-43C6-A40D-14406DCC184A}" type="pres">
      <dgm:prSet presAssocID="{87D2198A-C142-4816-9967-434865F19DDB}" presName="imageAccentRepeatNode" presStyleLbl="alignNode1" presStyleIdx="2" presStyleCnt="8" custScaleX="174536" custScaleY="174536" custLinFactNeighborX="46305" custLinFactNeighborY="-28793"/>
      <dgm:spPr/>
    </dgm:pt>
    <dgm:pt modelId="{B4F4A2A7-EA07-4EC6-A307-24C9F3F2D66D}" type="pres">
      <dgm:prSet presAssocID="{598E3317-FDA3-451D-9385-FD6ACCDB3587}" presName="image_2" presStyleCnt="0"/>
      <dgm:spPr/>
    </dgm:pt>
    <dgm:pt modelId="{C471BABC-5BEA-41D2-8B7D-DB4A0F2E5811}" type="pres">
      <dgm:prSet presAssocID="{598E3317-FDA3-451D-9385-FD6ACCDB3587}" presName="imageRepeatNode" presStyleLbl="fgImgPlace1" presStyleIdx="1" presStyleCnt="4" custScaleX="174536" custScaleY="174536" custLinFactNeighborX="52508" custLinFactNeighborY="-32626"/>
      <dgm:spPr/>
      <dgm:t>
        <a:bodyPr/>
        <a:lstStyle/>
        <a:p>
          <a:endParaRPr lang="pl-PL"/>
        </a:p>
      </dgm:t>
    </dgm:pt>
    <dgm:pt modelId="{E04051DC-81E7-42D7-BA54-F49264223B41}" type="pres">
      <dgm:prSet presAssocID="{DBA0489C-1BC1-469C-A168-60CD6DAD562C}" presName="image_accent_3" presStyleCnt="0"/>
      <dgm:spPr/>
    </dgm:pt>
    <dgm:pt modelId="{736AD792-B774-4391-8B3B-1B077FBC5229}" type="pres">
      <dgm:prSet presAssocID="{DBA0489C-1BC1-469C-A168-60CD6DAD562C}" presName="imageAccentRepeatNode" presStyleLbl="alignNode1" presStyleIdx="3" presStyleCnt="8" custScaleX="112419" custScaleY="112419" custLinFactNeighborX="-27439" custLinFactNeighborY="-28153"/>
      <dgm:spPr/>
    </dgm:pt>
    <dgm:pt modelId="{FC0E39F6-3A56-45F0-8C0C-61A682A93E79}" type="pres">
      <dgm:prSet presAssocID="{DBA0489C-1BC1-469C-A168-60CD6DAD562C}" presName="parent_text_3" presStyleLbl="revTx" presStyleIdx="2" presStyleCnt="4" custScaleX="58527" custScaleY="58474" custLinFactX="-48192" custLinFactNeighborX="-100000" custLinFactNeighborY="-614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E84EB96-EF03-44B5-8655-C9BB453B9AE5}" type="pres">
      <dgm:prSet presAssocID="{DBA0489C-1BC1-469C-A168-60CD6DAD562C}" presName="accent_2" presStyleLbl="alignNode1" presStyleIdx="4" presStyleCnt="8" custScaleX="199160" custScaleY="199159" custLinFactNeighborX="-38755" custLinFactNeighborY="79552"/>
      <dgm:spPr/>
    </dgm:pt>
    <dgm:pt modelId="{E7DE4427-6C24-4A71-8694-11F3E6D9D144}" type="pres">
      <dgm:prSet presAssocID="{DBA0489C-1BC1-469C-A168-60CD6DAD562C}" presName="accent_3" presStyleLbl="alignNode1" presStyleIdx="5" presStyleCnt="8" custScaleX="199160" custScaleY="199159" custLinFactNeighborX="39227" custLinFactNeighborY="73329"/>
      <dgm:spPr/>
    </dgm:pt>
    <dgm:pt modelId="{3B952105-9540-41DA-885A-F3435259780E}" type="pres">
      <dgm:prSet presAssocID="{EA9F5A4D-AFAE-4C78-820F-D792D4254E53}" presName="image_3" presStyleCnt="0"/>
      <dgm:spPr/>
    </dgm:pt>
    <dgm:pt modelId="{1C8C925E-A923-4550-9C6E-034F9A275E05}" type="pres">
      <dgm:prSet presAssocID="{EA9F5A4D-AFAE-4C78-820F-D792D4254E53}" presName="imageRepeatNode" presStyleLbl="fgImgPlace1" presStyleIdx="2" presStyleCnt="4" custScaleX="112419" custScaleY="112419" custLinFactNeighborX="-30667" custLinFactNeighborY="-31473"/>
      <dgm:spPr/>
      <dgm:t>
        <a:bodyPr/>
        <a:lstStyle/>
        <a:p>
          <a:endParaRPr lang="pl-PL"/>
        </a:p>
      </dgm:t>
    </dgm:pt>
    <dgm:pt modelId="{B5DB516E-5684-4FC1-A417-4577694292E5}" type="pres">
      <dgm:prSet presAssocID="{EBCBCE81-99B6-49E5-B5E5-E3DD14CAD8E8}" presName="image_accent_4" presStyleCnt="0"/>
      <dgm:spPr/>
    </dgm:pt>
    <dgm:pt modelId="{A047F74D-B30F-4AC9-BF48-EDC4D8EA991A}" type="pres">
      <dgm:prSet presAssocID="{EBCBCE81-99B6-49E5-B5E5-E3DD14CAD8E8}" presName="imageAccentRepeatNode" presStyleLbl="alignNode1" presStyleIdx="6" presStyleCnt="8" custScaleX="186864" custScaleY="186864" custLinFactX="41447" custLinFactNeighborX="100000" custLinFactNeighborY="83928"/>
      <dgm:spPr/>
      <dgm:t>
        <a:bodyPr/>
        <a:lstStyle/>
        <a:p>
          <a:endParaRPr lang="pl-PL"/>
        </a:p>
      </dgm:t>
    </dgm:pt>
    <dgm:pt modelId="{2C91E00E-12A1-440C-A60F-BEC28D2FF0AF}" type="pres">
      <dgm:prSet presAssocID="{EBCBCE81-99B6-49E5-B5E5-E3DD14CAD8E8}" presName="parent_text_4" presStyleLbl="revTx" presStyleIdx="3" presStyleCnt="4" custScaleX="110586" custScaleY="170176" custLinFactNeighborX="7600" custLinFactNeighborY="-108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A0E2CE6-56FD-4906-BDB3-799546426CC3}" type="pres">
      <dgm:prSet presAssocID="{EBCBCE81-99B6-49E5-B5E5-E3DD14CAD8E8}" presName="accent_4" presStyleLbl="alignNode1" presStyleIdx="7" presStyleCnt="8" custLinFactX="46039" custLinFactNeighborX="100000" custLinFactNeighborY="8894"/>
      <dgm:spPr/>
    </dgm:pt>
    <dgm:pt modelId="{C9576DFA-F3F0-4092-8084-FC78D6E115A4}" type="pres">
      <dgm:prSet presAssocID="{51E64E28-F0FB-4EF4-A581-63E17C026ABA}" presName="image_4" presStyleCnt="0"/>
      <dgm:spPr/>
    </dgm:pt>
    <dgm:pt modelId="{2FEF394F-4BB5-4FA8-8363-46D5FF4AE636}" type="pres">
      <dgm:prSet presAssocID="{51E64E28-F0FB-4EF4-A581-63E17C026ABA}" presName="imageRepeatNode" presStyleLbl="fgImgPlace1" presStyleIdx="3" presStyleCnt="4" custScaleX="186864" custScaleY="186864" custLinFactX="60942" custLinFactNeighborX="100000" custLinFactNeighborY="95102"/>
      <dgm:spPr/>
      <dgm:t>
        <a:bodyPr/>
        <a:lstStyle/>
        <a:p>
          <a:endParaRPr lang="pl-PL"/>
        </a:p>
      </dgm:t>
    </dgm:pt>
  </dgm:ptLst>
  <dgm:cxnLst>
    <dgm:cxn modelId="{9CC778DD-5593-4A0C-B098-9101D880C2AD}" type="presOf" srcId="{9E07C24B-5A97-4CB2-8D9A-82D2C7313ADA}" destId="{008571AE-DC6D-412E-BFB5-069657134014}" srcOrd="0" destOrd="0" presId="urn:microsoft.com/office/officeart/2008/layout/BubblePictureList"/>
    <dgm:cxn modelId="{2F4087B1-C8D2-44D9-BFBC-18147E0883AB}" srcId="{9E07C24B-5A97-4CB2-8D9A-82D2C7313ADA}" destId="{DBA0489C-1BC1-469C-A168-60CD6DAD562C}" srcOrd="2" destOrd="0" parTransId="{289C3A02-63D4-45B7-87E2-6ADA97AA6058}" sibTransId="{EA9F5A4D-AFAE-4C78-820F-D792D4254E53}"/>
    <dgm:cxn modelId="{F00223EC-1804-40A6-83B0-4AC9283485D9}" srcId="{9E07C24B-5A97-4CB2-8D9A-82D2C7313ADA}" destId="{450AB8F7-BEE0-44C0-B029-86C38D10A2F6}" srcOrd="0" destOrd="0" parTransId="{2EC58DC5-7BE9-48A9-B9C6-71E195A37790}" sibTransId="{D77D2605-98E0-499E-838A-444BE7E18619}"/>
    <dgm:cxn modelId="{C865C465-50D9-419C-A3C5-5E6D2C10F781}" type="presOf" srcId="{51E64E28-F0FB-4EF4-A581-63E17C026ABA}" destId="{2FEF394F-4BB5-4FA8-8363-46D5FF4AE636}" srcOrd="0" destOrd="0" presId="urn:microsoft.com/office/officeart/2008/layout/BubblePictureList"/>
    <dgm:cxn modelId="{71543AE9-BCC6-45B7-9D7A-5D36D56C3B0E}" type="presOf" srcId="{450AB8F7-BEE0-44C0-B029-86C38D10A2F6}" destId="{802F29D6-F745-433E-B853-FD57E96B843F}" srcOrd="0" destOrd="0" presId="urn:microsoft.com/office/officeart/2008/layout/BubblePictureList"/>
    <dgm:cxn modelId="{128625B1-CF79-45D2-BE8C-1C12110402B8}" type="presOf" srcId="{EBCBCE81-99B6-49E5-B5E5-E3DD14CAD8E8}" destId="{2C91E00E-12A1-440C-A60F-BEC28D2FF0AF}" srcOrd="0" destOrd="0" presId="urn:microsoft.com/office/officeart/2008/layout/BubblePictureList"/>
    <dgm:cxn modelId="{45225507-C8F2-4DF6-94D7-FB9BA33BF0DF}" type="presOf" srcId="{EA9F5A4D-AFAE-4C78-820F-D792D4254E53}" destId="{1C8C925E-A923-4550-9C6E-034F9A275E05}" srcOrd="0" destOrd="0" presId="urn:microsoft.com/office/officeart/2008/layout/BubblePictureList"/>
    <dgm:cxn modelId="{86F536B4-AA3F-491D-A4DB-2EAB9E26F4AF}" type="presOf" srcId="{598E3317-FDA3-451D-9385-FD6ACCDB3587}" destId="{C471BABC-5BEA-41D2-8B7D-DB4A0F2E5811}" srcOrd="0" destOrd="0" presId="urn:microsoft.com/office/officeart/2008/layout/BubblePictureList"/>
    <dgm:cxn modelId="{076F5A9F-4AF3-4607-8738-865DEE9D4141}" srcId="{9E07C24B-5A97-4CB2-8D9A-82D2C7313ADA}" destId="{EBCBCE81-99B6-49E5-B5E5-E3DD14CAD8E8}" srcOrd="3" destOrd="0" parTransId="{70CF9602-715D-4E38-ABB3-906BBDAF8198}" sibTransId="{51E64E28-F0FB-4EF4-A581-63E17C026ABA}"/>
    <dgm:cxn modelId="{64AEB7ED-82F1-4F1F-9224-5535012F2568}" type="presOf" srcId="{DBA0489C-1BC1-469C-A168-60CD6DAD562C}" destId="{FC0E39F6-3A56-45F0-8C0C-61A682A93E79}" srcOrd="0" destOrd="0" presId="urn:microsoft.com/office/officeart/2008/layout/BubblePictureList"/>
    <dgm:cxn modelId="{3F3B40FB-DC62-48C2-822D-C0C2434B10D5}" type="presOf" srcId="{D77D2605-98E0-499E-838A-444BE7E18619}" destId="{E926E8AB-D3BC-4F42-B8BC-4B1BBF8F4AB7}" srcOrd="0" destOrd="0" presId="urn:microsoft.com/office/officeart/2008/layout/BubblePictureList"/>
    <dgm:cxn modelId="{52904953-9B84-4457-BF4D-E05073BAF203}" type="presOf" srcId="{87D2198A-C142-4816-9967-434865F19DDB}" destId="{D4BDA1E1-8DBD-412A-8D4D-8D93DCCA7FEB}" srcOrd="0" destOrd="0" presId="urn:microsoft.com/office/officeart/2008/layout/BubblePictureList"/>
    <dgm:cxn modelId="{8307FDC0-7747-4031-9C4A-C08783CBBFC5}" srcId="{9E07C24B-5A97-4CB2-8D9A-82D2C7313ADA}" destId="{87D2198A-C142-4816-9967-434865F19DDB}" srcOrd="1" destOrd="0" parTransId="{F598C0B2-5E64-47F7-B4F5-E93A8EAE6B91}" sibTransId="{598E3317-FDA3-451D-9385-FD6ACCDB3587}"/>
    <dgm:cxn modelId="{C6F3C361-4A0C-4F79-82DE-10E4E36EB20F}" type="presParOf" srcId="{008571AE-DC6D-412E-BFB5-069657134014}" destId="{802F29D6-F745-433E-B853-FD57E96B843F}" srcOrd="0" destOrd="0" presId="urn:microsoft.com/office/officeart/2008/layout/BubblePictureList"/>
    <dgm:cxn modelId="{CC2471F3-A47F-4D03-84C1-9ADC2B3CFC8D}" type="presParOf" srcId="{008571AE-DC6D-412E-BFB5-069657134014}" destId="{B09D04EA-2D55-4710-9E06-5E869143F313}" srcOrd="1" destOrd="0" presId="urn:microsoft.com/office/officeart/2008/layout/BubblePictureList"/>
    <dgm:cxn modelId="{8617748C-39B6-426A-8ACC-45B7B7DC04FF}" type="presParOf" srcId="{B09D04EA-2D55-4710-9E06-5E869143F313}" destId="{F75AB74C-5AEE-4FD2-8725-357DB1F18EEB}" srcOrd="0" destOrd="0" presId="urn:microsoft.com/office/officeart/2008/layout/BubblePictureList"/>
    <dgm:cxn modelId="{7C2BF6F1-507E-4A84-948B-F89C3C99D504}" type="presParOf" srcId="{008571AE-DC6D-412E-BFB5-069657134014}" destId="{2A140F41-2A36-428F-AF41-EC19C02305D7}" srcOrd="2" destOrd="0" presId="urn:microsoft.com/office/officeart/2008/layout/BubblePictureList"/>
    <dgm:cxn modelId="{C6A067FD-2AD9-4174-B5BB-22F28B5A1831}" type="presParOf" srcId="{008571AE-DC6D-412E-BFB5-069657134014}" destId="{0773669F-95FD-47FD-8F78-DAB26923BADE}" srcOrd="3" destOrd="0" presId="urn:microsoft.com/office/officeart/2008/layout/BubblePictureList"/>
    <dgm:cxn modelId="{4485B8DD-9149-4063-8EFC-5653A1B64C9B}" type="presParOf" srcId="{0773669F-95FD-47FD-8F78-DAB26923BADE}" destId="{E926E8AB-D3BC-4F42-B8BC-4B1BBF8F4AB7}" srcOrd="0" destOrd="0" presId="urn:microsoft.com/office/officeart/2008/layout/BubblePictureList"/>
    <dgm:cxn modelId="{5BDBFD70-B9B6-4263-A95F-9CB491BE477A}" type="presParOf" srcId="{008571AE-DC6D-412E-BFB5-069657134014}" destId="{D4BDA1E1-8DBD-412A-8D4D-8D93DCCA7FEB}" srcOrd="4" destOrd="0" presId="urn:microsoft.com/office/officeart/2008/layout/BubblePictureList"/>
    <dgm:cxn modelId="{90806640-3B52-468E-B81A-0AADD519D1DE}" type="presParOf" srcId="{008571AE-DC6D-412E-BFB5-069657134014}" destId="{28F3C3A2-021A-4BCD-9ADB-7A940C34AEC8}" srcOrd="5" destOrd="0" presId="urn:microsoft.com/office/officeart/2008/layout/BubblePictureList"/>
    <dgm:cxn modelId="{73666526-19D1-402C-BBE8-9896B5CF6405}" type="presParOf" srcId="{28F3C3A2-021A-4BCD-9ADB-7A940C34AEC8}" destId="{4E571D9D-1A3B-43C6-A40D-14406DCC184A}" srcOrd="0" destOrd="0" presId="urn:microsoft.com/office/officeart/2008/layout/BubblePictureList"/>
    <dgm:cxn modelId="{55B71AAD-E1C6-4466-8483-8A2F366426E4}" type="presParOf" srcId="{008571AE-DC6D-412E-BFB5-069657134014}" destId="{B4F4A2A7-EA07-4EC6-A307-24C9F3F2D66D}" srcOrd="6" destOrd="0" presId="urn:microsoft.com/office/officeart/2008/layout/BubblePictureList"/>
    <dgm:cxn modelId="{7534A6BF-CD3F-4BF5-B31A-67E97DB16FA6}" type="presParOf" srcId="{B4F4A2A7-EA07-4EC6-A307-24C9F3F2D66D}" destId="{C471BABC-5BEA-41D2-8B7D-DB4A0F2E5811}" srcOrd="0" destOrd="0" presId="urn:microsoft.com/office/officeart/2008/layout/BubblePictureList"/>
    <dgm:cxn modelId="{F4118409-8222-4C6D-AA37-49BAD1AD9948}" type="presParOf" srcId="{008571AE-DC6D-412E-BFB5-069657134014}" destId="{E04051DC-81E7-42D7-BA54-F49264223B41}" srcOrd="7" destOrd="0" presId="urn:microsoft.com/office/officeart/2008/layout/BubblePictureList"/>
    <dgm:cxn modelId="{394C496A-717F-421C-AC18-52382E9F4CDA}" type="presParOf" srcId="{E04051DC-81E7-42D7-BA54-F49264223B41}" destId="{736AD792-B774-4391-8B3B-1B077FBC5229}" srcOrd="0" destOrd="0" presId="urn:microsoft.com/office/officeart/2008/layout/BubblePictureList"/>
    <dgm:cxn modelId="{5540DE78-698E-4E9C-B4C6-5971441B6E08}" type="presParOf" srcId="{008571AE-DC6D-412E-BFB5-069657134014}" destId="{FC0E39F6-3A56-45F0-8C0C-61A682A93E79}" srcOrd="8" destOrd="0" presId="urn:microsoft.com/office/officeart/2008/layout/BubblePictureList"/>
    <dgm:cxn modelId="{0AE477EA-7EF2-442D-96D3-748E87B7A75C}" type="presParOf" srcId="{008571AE-DC6D-412E-BFB5-069657134014}" destId="{2E84EB96-EF03-44B5-8655-C9BB453B9AE5}" srcOrd="9" destOrd="0" presId="urn:microsoft.com/office/officeart/2008/layout/BubblePictureList"/>
    <dgm:cxn modelId="{2601B722-4D15-4D18-8FE3-63E88D96909E}" type="presParOf" srcId="{008571AE-DC6D-412E-BFB5-069657134014}" destId="{E7DE4427-6C24-4A71-8694-11F3E6D9D144}" srcOrd="10" destOrd="0" presId="urn:microsoft.com/office/officeart/2008/layout/BubblePictureList"/>
    <dgm:cxn modelId="{177BCFC5-66F3-4746-A1FC-D5EC3FB6FAFE}" type="presParOf" srcId="{008571AE-DC6D-412E-BFB5-069657134014}" destId="{3B952105-9540-41DA-885A-F3435259780E}" srcOrd="11" destOrd="0" presId="urn:microsoft.com/office/officeart/2008/layout/BubblePictureList"/>
    <dgm:cxn modelId="{47C90A8E-09B2-4FCB-8EE0-C25DEE8363A7}" type="presParOf" srcId="{3B952105-9540-41DA-885A-F3435259780E}" destId="{1C8C925E-A923-4550-9C6E-034F9A275E05}" srcOrd="0" destOrd="0" presId="urn:microsoft.com/office/officeart/2008/layout/BubblePictureList"/>
    <dgm:cxn modelId="{6FCD37D3-883F-4C29-BBFF-1544F4B82805}" type="presParOf" srcId="{008571AE-DC6D-412E-BFB5-069657134014}" destId="{B5DB516E-5684-4FC1-A417-4577694292E5}" srcOrd="12" destOrd="0" presId="urn:microsoft.com/office/officeart/2008/layout/BubblePictureList"/>
    <dgm:cxn modelId="{949EB6BD-253A-468F-8289-0235B06EDD8C}" type="presParOf" srcId="{B5DB516E-5684-4FC1-A417-4577694292E5}" destId="{A047F74D-B30F-4AC9-BF48-EDC4D8EA991A}" srcOrd="0" destOrd="0" presId="urn:microsoft.com/office/officeart/2008/layout/BubblePictureList"/>
    <dgm:cxn modelId="{08493BFD-60EB-4D43-87DC-0BE37D0830B9}" type="presParOf" srcId="{008571AE-DC6D-412E-BFB5-069657134014}" destId="{2C91E00E-12A1-440C-A60F-BEC28D2FF0AF}" srcOrd="13" destOrd="0" presId="urn:microsoft.com/office/officeart/2008/layout/BubblePictureList"/>
    <dgm:cxn modelId="{B8C72E26-AFC2-4A00-96BA-6CD5A9869D60}" type="presParOf" srcId="{008571AE-DC6D-412E-BFB5-069657134014}" destId="{EA0E2CE6-56FD-4906-BDB3-799546426CC3}" srcOrd="14" destOrd="0" presId="urn:microsoft.com/office/officeart/2008/layout/BubblePictureList"/>
    <dgm:cxn modelId="{233C4254-82AA-4BCE-B77E-F2D848CB3F19}" type="presParOf" srcId="{008571AE-DC6D-412E-BFB5-069657134014}" destId="{C9576DFA-F3F0-4092-8084-FC78D6E115A4}" srcOrd="15" destOrd="0" presId="urn:microsoft.com/office/officeart/2008/layout/BubblePictureList"/>
    <dgm:cxn modelId="{6939D707-1200-4C23-8095-8A405DDA7866}" type="presParOf" srcId="{C9576DFA-F3F0-4092-8084-FC78D6E115A4}" destId="{2FEF394F-4BB5-4FA8-8363-46D5FF4AE636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7C35E9-0110-4777-B7D7-D8A7FF78239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0B54BDDD-8750-4593-9FEB-FE77F09E22F9}">
      <dgm:prSet phldrT="[Tekst]" custT="1"/>
      <dgm:spPr/>
      <dgm:t>
        <a:bodyPr/>
        <a:lstStyle/>
        <a:p>
          <a:r>
            <a:rPr lang="pl-PL" sz="2400" b="1" smtClean="0"/>
            <a:t>100</a:t>
          </a:r>
          <a:r>
            <a:rPr lang="pl-PL" sz="2400" smtClean="0"/>
            <a:t> </a:t>
          </a:r>
          <a:r>
            <a:rPr lang="pl-PL" sz="1800" smtClean="0"/>
            <a:t>dofinansowanych miejsc wychowania przedszkolnego</a:t>
          </a:r>
          <a:endParaRPr lang="pl-PL" sz="1800" dirty="0"/>
        </a:p>
      </dgm:t>
    </dgm:pt>
    <dgm:pt modelId="{F110A7E0-A068-4003-BC0C-5EAA7246A9C3}" type="parTrans" cxnId="{AEBE43AF-C1D9-41EA-A478-5222CFF3F3C6}">
      <dgm:prSet/>
      <dgm:spPr/>
      <dgm:t>
        <a:bodyPr/>
        <a:lstStyle/>
        <a:p>
          <a:endParaRPr lang="pl-PL"/>
        </a:p>
      </dgm:t>
    </dgm:pt>
    <dgm:pt modelId="{48A37A5F-6B74-48C9-8FA9-6162AC1DA967}" type="sibTrans" cxnId="{AEBE43AF-C1D9-41EA-A478-5222CFF3F3C6}">
      <dgm:prSet/>
      <dgm:spPr/>
      <dgm:t>
        <a:bodyPr/>
        <a:lstStyle/>
        <a:p>
          <a:endParaRPr lang="pl-PL"/>
        </a:p>
      </dgm:t>
    </dgm:pt>
    <dgm:pt modelId="{7B429ED0-603F-43C7-9AA4-6B167DFDC7E9}">
      <dgm:prSet phldrT="[Tekst]" custT="1"/>
      <dgm:spPr/>
      <dgm:t>
        <a:bodyPr/>
        <a:lstStyle/>
        <a:p>
          <a:r>
            <a:rPr lang="pl-PL" sz="2400" b="1" dirty="0" smtClean="0"/>
            <a:t>213</a:t>
          </a:r>
          <a:r>
            <a:rPr lang="pl-PL" sz="1800" dirty="0" smtClean="0"/>
            <a:t> nauczycieli, którzy podnieśli swoje kwalifikacje lub kompetencje</a:t>
          </a:r>
          <a:endParaRPr lang="pl-PL" sz="1800" dirty="0"/>
        </a:p>
      </dgm:t>
    </dgm:pt>
    <dgm:pt modelId="{2358849C-0365-44B9-8ABC-84C80E360AAB}" type="parTrans" cxnId="{C238853D-BDC8-4CD1-BA43-0C0E43822A15}">
      <dgm:prSet/>
      <dgm:spPr/>
      <dgm:t>
        <a:bodyPr/>
        <a:lstStyle/>
        <a:p>
          <a:endParaRPr lang="pl-PL"/>
        </a:p>
      </dgm:t>
    </dgm:pt>
    <dgm:pt modelId="{154C47AC-11AD-4E46-AC1F-0495AEC74849}" type="sibTrans" cxnId="{C238853D-BDC8-4CD1-BA43-0C0E43822A15}">
      <dgm:prSet/>
      <dgm:spPr/>
      <dgm:t>
        <a:bodyPr/>
        <a:lstStyle/>
        <a:p>
          <a:endParaRPr lang="pl-PL"/>
        </a:p>
      </dgm:t>
    </dgm:pt>
    <dgm:pt modelId="{21562FDB-8284-4EE3-B5D8-C8CDF304FE9F}">
      <dgm:prSet phldrT="[Tekst]" custT="1"/>
      <dgm:spPr/>
      <dgm:t>
        <a:bodyPr/>
        <a:lstStyle/>
        <a:p>
          <a:r>
            <a:rPr lang="pl-PL" sz="2400" b="1" dirty="0" smtClean="0"/>
            <a:t>29</a:t>
          </a:r>
          <a:r>
            <a:rPr lang="pl-PL" sz="2400" dirty="0" smtClean="0"/>
            <a:t> </a:t>
          </a:r>
          <a:r>
            <a:rPr lang="pl-PL" sz="1800" dirty="0" smtClean="0"/>
            <a:t>placówek, w których doposażono pracownie przedmiotowe </a:t>
          </a:r>
          <a:endParaRPr lang="pl-PL" sz="1800" dirty="0"/>
        </a:p>
      </dgm:t>
    </dgm:pt>
    <dgm:pt modelId="{8B388EF4-6A70-49F8-A1B6-71C6E67196E7}" type="parTrans" cxnId="{666E380B-7F7F-4747-A9F6-39465450E70E}">
      <dgm:prSet/>
      <dgm:spPr/>
      <dgm:t>
        <a:bodyPr/>
        <a:lstStyle/>
        <a:p>
          <a:endParaRPr lang="pl-PL"/>
        </a:p>
      </dgm:t>
    </dgm:pt>
    <dgm:pt modelId="{3CD4ABF3-A496-4775-90A3-8D533A448BD3}" type="sibTrans" cxnId="{666E380B-7F7F-4747-A9F6-39465450E70E}">
      <dgm:prSet/>
      <dgm:spPr/>
      <dgm:t>
        <a:bodyPr/>
        <a:lstStyle/>
        <a:p>
          <a:endParaRPr lang="pl-PL"/>
        </a:p>
      </dgm:t>
    </dgm:pt>
    <dgm:pt modelId="{63BECE13-14DA-4FEC-BCED-9100BFC80074}">
      <dgm:prSet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pl-PL" sz="2400" b="1" smtClean="0"/>
            <a:t>5 086 </a:t>
          </a:r>
          <a:r>
            <a:rPr lang="pl-PL" sz="1800" smtClean="0"/>
            <a:t>uczniów objętych wsparciem w zakresie rozwijania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pl-PL" sz="1800" smtClean="0"/>
            <a:t>kompetencji kluczowych lub umiejętności uniwersalnych</a:t>
          </a:r>
          <a:endParaRPr lang="pl-PL" sz="1800" dirty="0"/>
        </a:p>
      </dgm:t>
    </dgm:pt>
    <dgm:pt modelId="{233A49EA-BF53-4C87-BBEB-C34532D9DCD7}" type="parTrans" cxnId="{AD55C6F9-D77F-4A76-8A33-4A34B1A626CF}">
      <dgm:prSet/>
      <dgm:spPr/>
      <dgm:t>
        <a:bodyPr/>
        <a:lstStyle/>
        <a:p>
          <a:endParaRPr lang="pl-PL"/>
        </a:p>
      </dgm:t>
    </dgm:pt>
    <dgm:pt modelId="{A1EB4853-1AED-4EAE-9BFC-4FA045A90E29}" type="sibTrans" cxnId="{AD55C6F9-D77F-4A76-8A33-4A34B1A626CF}">
      <dgm:prSet/>
      <dgm:spPr/>
      <dgm:t>
        <a:bodyPr/>
        <a:lstStyle/>
        <a:p>
          <a:endParaRPr lang="pl-PL"/>
        </a:p>
      </dgm:t>
    </dgm:pt>
    <dgm:pt modelId="{24491A04-B18F-4AA3-9459-5D793CBC6266}">
      <dgm:prSet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pl-PL" sz="2400" b="1" smtClean="0"/>
            <a:t>197</a:t>
          </a:r>
          <a:r>
            <a:rPr lang="pl-PL" sz="1800" smtClean="0"/>
            <a:t> dzieci korzystających z dodatkowych zajęć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pl-PL" sz="1800" smtClean="0"/>
            <a:t>zwiększających ich szanse edukacyjne w edukacji przedszkolnej</a:t>
          </a:r>
          <a:endParaRPr lang="pl-PL" sz="1800" dirty="0"/>
        </a:p>
      </dgm:t>
    </dgm:pt>
    <dgm:pt modelId="{2983601B-B85B-4257-A242-AE82F0C14F78}" type="parTrans" cxnId="{66EA1885-A327-41C1-A2BD-973EEE7975C9}">
      <dgm:prSet/>
      <dgm:spPr/>
      <dgm:t>
        <a:bodyPr/>
        <a:lstStyle/>
        <a:p>
          <a:endParaRPr lang="pl-PL"/>
        </a:p>
      </dgm:t>
    </dgm:pt>
    <dgm:pt modelId="{8EFBDA83-6B84-41B0-BB04-60ADEF7BC44D}" type="sibTrans" cxnId="{66EA1885-A327-41C1-A2BD-973EEE7975C9}">
      <dgm:prSet/>
      <dgm:spPr/>
      <dgm:t>
        <a:bodyPr/>
        <a:lstStyle/>
        <a:p>
          <a:endParaRPr lang="pl-PL"/>
        </a:p>
      </dgm:t>
    </dgm:pt>
    <dgm:pt modelId="{5B1F4A06-CBFE-4C43-B276-B234BF8312E6}" type="pres">
      <dgm:prSet presAssocID="{F27C35E9-0110-4777-B7D7-D8A7FF7823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F894B93-2D6B-4113-9310-D0058E37DB15}" type="pres">
      <dgm:prSet presAssocID="{0B54BDDD-8750-4593-9FEB-FE77F09E22F9}" presName="parentLin" presStyleCnt="0"/>
      <dgm:spPr/>
    </dgm:pt>
    <dgm:pt modelId="{8B8BEDFF-2CD1-4191-9D35-45361092BAE2}" type="pres">
      <dgm:prSet presAssocID="{0B54BDDD-8750-4593-9FEB-FE77F09E22F9}" presName="parentLeftMargin" presStyleLbl="node1" presStyleIdx="0" presStyleCnt="5"/>
      <dgm:spPr/>
      <dgm:t>
        <a:bodyPr/>
        <a:lstStyle/>
        <a:p>
          <a:endParaRPr lang="pl-PL"/>
        </a:p>
      </dgm:t>
    </dgm:pt>
    <dgm:pt modelId="{39908618-7360-4EB0-9F58-4B6189CED5C5}" type="pres">
      <dgm:prSet presAssocID="{0B54BDDD-8750-4593-9FEB-FE77F09E22F9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9BA796D-A578-473B-81F5-FF2962913582}" type="pres">
      <dgm:prSet presAssocID="{0B54BDDD-8750-4593-9FEB-FE77F09E22F9}" presName="negativeSpace" presStyleCnt="0"/>
      <dgm:spPr/>
    </dgm:pt>
    <dgm:pt modelId="{7F47AC4A-264B-4561-81F0-D68C1CAF3F05}" type="pres">
      <dgm:prSet presAssocID="{0B54BDDD-8750-4593-9FEB-FE77F09E22F9}" presName="childText" presStyleLbl="conFgAcc1" presStyleIdx="0" presStyleCnt="5">
        <dgm:presLayoutVars>
          <dgm:bulletEnabled val="1"/>
        </dgm:presLayoutVars>
      </dgm:prSet>
      <dgm:spPr/>
    </dgm:pt>
    <dgm:pt modelId="{85C5D434-0A7E-4DF5-A29E-0E646A3AC2AE}" type="pres">
      <dgm:prSet presAssocID="{48A37A5F-6B74-48C9-8FA9-6162AC1DA967}" presName="spaceBetweenRectangles" presStyleCnt="0"/>
      <dgm:spPr/>
    </dgm:pt>
    <dgm:pt modelId="{D044D2C4-157B-4B00-81DB-C428D917177A}" type="pres">
      <dgm:prSet presAssocID="{24491A04-B18F-4AA3-9459-5D793CBC6266}" presName="parentLin" presStyleCnt="0"/>
      <dgm:spPr/>
    </dgm:pt>
    <dgm:pt modelId="{1F96B54E-A2D4-4B0D-8591-729D51637839}" type="pres">
      <dgm:prSet presAssocID="{24491A04-B18F-4AA3-9459-5D793CBC6266}" presName="parentLeftMargin" presStyleLbl="node1" presStyleIdx="0" presStyleCnt="5"/>
      <dgm:spPr/>
      <dgm:t>
        <a:bodyPr/>
        <a:lstStyle/>
        <a:p>
          <a:endParaRPr lang="pl-PL"/>
        </a:p>
      </dgm:t>
    </dgm:pt>
    <dgm:pt modelId="{1C960FCC-F32D-47D4-83B8-8B57F925D0BE}" type="pres">
      <dgm:prSet presAssocID="{24491A04-B18F-4AA3-9459-5D793CBC6266}" presName="parentText" presStyleLbl="node1" presStyleIdx="1" presStyleCnt="5" custScaleY="11942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81CCE4D-6FDA-4E66-BCC9-6EA30DEB395C}" type="pres">
      <dgm:prSet presAssocID="{24491A04-B18F-4AA3-9459-5D793CBC6266}" presName="negativeSpace" presStyleCnt="0"/>
      <dgm:spPr/>
    </dgm:pt>
    <dgm:pt modelId="{FFF2940C-6445-4DED-83B4-CAAB28127F0D}" type="pres">
      <dgm:prSet presAssocID="{24491A04-B18F-4AA3-9459-5D793CBC6266}" presName="childText" presStyleLbl="conFgAcc1" presStyleIdx="1" presStyleCnt="5">
        <dgm:presLayoutVars>
          <dgm:bulletEnabled val="1"/>
        </dgm:presLayoutVars>
      </dgm:prSet>
      <dgm:spPr/>
    </dgm:pt>
    <dgm:pt modelId="{FD831288-8DD1-4371-8A0E-D9C1C199AC26}" type="pres">
      <dgm:prSet presAssocID="{8EFBDA83-6B84-41B0-BB04-60ADEF7BC44D}" presName="spaceBetweenRectangles" presStyleCnt="0"/>
      <dgm:spPr/>
    </dgm:pt>
    <dgm:pt modelId="{E1BA2D30-0B9A-4F1F-B0BE-D038EA71229F}" type="pres">
      <dgm:prSet presAssocID="{7B429ED0-603F-43C7-9AA4-6B167DFDC7E9}" presName="parentLin" presStyleCnt="0"/>
      <dgm:spPr/>
    </dgm:pt>
    <dgm:pt modelId="{822F9724-EB1B-4652-A233-7D819305E1E8}" type="pres">
      <dgm:prSet presAssocID="{7B429ED0-603F-43C7-9AA4-6B167DFDC7E9}" presName="parentLeftMargin" presStyleLbl="node1" presStyleIdx="1" presStyleCnt="5"/>
      <dgm:spPr/>
      <dgm:t>
        <a:bodyPr/>
        <a:lstStyle/>
        <a:p>
          <a:endParaRPr lang="pl-PL"/>
        </a:p>
      </dgm:t>
    </dgm:pt>
    <dgm:pt modelId="{399F41B1-448F-4174-B0EF-7DFE6C8D2EED}" type="pres">
      <dgm:prSet presAssocID="{7B429ED0-603F-43C7-9AA4-6B167DFDC7E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FAFFCA9-4044-4B54-A259-5670F47870D8}" type="pres">
      <dgm:prSet presAssocID="{7B429ED0-603F-43C7-9AA4-6B167DFDC7E9}" presName="negativeSpace" presStyleCnt="0"/>
      <dgm:spPr/>
    </dgm:pt>
    <dgm:pt modelId="{E9694DBA-8EB7-45AD-8D68-25F1F3DD4C41}" type="pres">
      <dgm:prSet presAssocID="{7B429ED0-603F-43C7-9AA4-6B167DFDC7E9}" presName="childText" presStyleLbl="conFgAcc1" presStyleIdx="2" presStyleCnt="5">
        <dgm:presLayoutVars>
          <dgm:bulletEnabled val="1"/>
        </dgm:presLayoutVars>
      </dgm:prSet>
      <dgm:spPr/>
    </dgm:pt>
    <dgm:pt modelId="{FDA403E9-613A-430E-8405-FA60528A8779}" type="pres">
      <dgm:prSet presAssocID="{154C47AC-11AD-4E46-AC1F-0495AEC74849}" presName="spaceBetweenRectangles" presStyleCnt="0"/>
      <dgm:spPr/>
    </dgm:pt>
    <dgm:pt modelId="{0070EA64-2001-4F2D-9F97-F0FF292C1F76}" type="pres">
      <dgm:prSet presAssocID="{21562FDB-8284-4EE3-B5D8-C8CDF304FE9F}" presName="parentLin" presStyleCnt="0"/>
      <dgm:spPr/>
    </dgm:pt>
    <dgm:pt modelId="{527B8CAA-2A71-4DB3-9514-781850259E84}" type="pres">
      <dgm:prSet presAssocID="{21562FDB-8284-4EE3-B5D8-C8CDF304FE9F}" presName="parentLeftMargin" presStyleLbl="node1" presStyleIdx="2" presStyleCnt="5"/>
      <dgm:spPr/>
      <dgm:t>
        <a:bodyPr/>
        <a:lstStyle/>
        <a:p>
          <a:endParaRPr lang="pl-PL"/>
        </a:p>
      </dgm:t>
    </dgm:pt>
    <dgm:pt modelId="{569B6F4A-420F-4C31-BADF-46F5196AB4A3}" type="pres">
      <dgm:prSet presAssocID="{21562FDB-8284-4EE3-B5D8-C8CDF304FE9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45201A8-4C67-423B-B1E0-25A794C41280}" type="pres">
      <dgm:prSet presAssocID="{21562FDB-8284-4EE3-B5D8-C8CDF304FE9F}" presName="negativeSpace" presStyleCnt="0"/>
      <dgm:spPr/>
    </dgm:pt>
    <dgm:pt modelId="{F7332AA4-C94C-4690-9443-2B70990F153B}" type="pres">
      <dgm:prSet presAssocID="{21562FDB-8284-4EE3-B5D8-C8CDF304FE9F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BD4C23F-2B92-423D-B9CC-81381A8FD818}" type="pres">
      <dgm:prSet presAssocID="{3CD4ABF3-A496-4775-90A3-8D533A448BD3}" presName="spaceBetweenRectangles" presStyleCnt="0"/>
      <dgm:spPr/>
    </dgm:pt>
    <dgm:pt modelId="{ADC4FB05-73B8-467D-B896-B0FCAAEA0299}" type="pres">
      <dgm:prSet presAssocID="{63BECE13-14DA-4FEC-BCED-9100BFC80074}" presName="parentLin" presStyleCnt="0"/>
      <dgm:spPr/>
    </dgm:pt>
    <dgm:pt modelId="{5E1FC1B7-A7EA-4A61-A15B-00DF7DF9A5A8}" type="pres">
      <dgm:prSet presAssocID="{63BECE13-14DA-4FEC-BCED-9100BFC80074}" presName="parentLeftMargin" presStyleLbl="node1" presStyleIdx="3" presStyleCnt="5"/>
      <dgm:spPr/>
      <dgm:t>
        <a:bodyPr/>
        <a:lstStyle/>
        <a:p>
          <a:endParaRPr lang="pl-PL"/>
        </a:p>
      </dgm:t>
    </dgm:pt>
    <dgm:pt modelId="{1912AE9F-A0DF-441C-A84A-64EC49757FA3}" type="pres">
      <dgm:prSet presAssocID="{63BECE13-14DA-4FEC-BCED-9100BFC80074}" presName="parentText" presStyleLbl="node1" presStyleIdx="4" presStyleCnt="5" custScaleY="11107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A669073-4F6A-4475-9D76-0D116A8DB51D}" type="pres">
      <dgm:prSet presAssocID="{63BECE13-14DA-4FEC-BCED-9100BFC80074}" presName="negativeSpace" presStyleCnt="0"/>
      <dgm:spPr/>
    </dgm:pt>
    <dgm:pt modelId="{39C976E9-3152-44F9-9685-0F2CD3D66A4F}" type="pres">
      <dgm:prSet presAssocID="{63BECE13-14DA-4FEC-BCED-9100BFC8007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66E380B-7F7F-4747-A9F6-39465450E70E}" srcId="{F27C35E9-0110-4777-B7D7-D8A7FF78239D}" destId="{21562FDB-8284-4EE3-B5D8-C8CDF304FE9F}" srcOrd="3" destOrd="0" parTransId="{8B388EF4-6A70-49F8-A1B6-71C6E67196E7}" sibTransId="{3CD4ABF3-A496-4775-90A3-8D533A448BD3}"/>
    <dgm:cxn modelId="{AEBE43AF-C1D9-41EA-A478-5222CFF3F3C6}" srcId="{F27C35E9-0110-4777-B7D7-D8A7FF78239D}" destId="{0B54BDDD-8750-4593-9FEB-FE77F09E22F9}" srcOrd="0" destOrd="0" parTransId="{F110A7E0-A068-4003-BC0C-5EAA7246A9C3}" sibTransId="{48A37A5F-6B74-48C9-8FA9-6162AC1DA967}"/>
    <dgm:cxn modelId="{C238853D-BDC8-4CD1-BA43-0C0E43822A15}" srcId="{F27C35E9-0110-4777-B7D7-D8A7FF78239D}" destId="{7B429ED0-603F-43C7-9AA4-6B167DFDC7E9}" srcOrd="2" destOrd="0" parTransId="{2358849C-0365-44B9-8ABC-84C80E360AAB}" sibTransId="{154C47AC-11AD-4E46-AC1F-0495AEC74849}"/>
    <dgm:cxn modelId="{8985E6AD-03AE-41A5-B17F-191A2C9201F1}" type="presOf" srcId="{0B54BDDD-8750-4593-9FEB-FE77F09E22F9}" destId="{8B8BEDFF-2CD1-4191-9D35-45361092BAE2}" srcOrd="0" destOrd="0" presId="urn:microsoft.com/office/officeart/2005/8/layout/list1"/>
    <dgm:cxn modelId="{3E73FFEC-BA81-4983-ADC6-C1A80C58E139}" type="presOf" srcId="{7B429ED0-603F-43C7-9AA4-6B167DFDC7E9}" destId="{399F41B1-448F-4174-B0EF-7DFE6C8D2EED}" srcOrd="1" destOrd="0" presId="urn:microsoft.com/office/officeart/2005/8/layout/list1"/>
    <dgm:cxn modelId="{AD55C6F9-D77F-4A76-8A33-4A34B1A626CF}" srcId="{F27C35E9-0110-4777-B7D7-D8A7FF78239D}" destId="{63BECE13-14DA-4FEC-BCED-9100BFC80074}" srcOrd="4" destOrd="0" parTransId="{233A49EA-BF53-4C87-BBEB-C34532D9DCD7}" sibTransId="{A1EB4853-1AED-4EAE-9BFC-4FA045A90E29}"/>
    <dgm:cxn modelId="{E810DDA4-EB56-488D-BA21-FA0BE78A8BFD}" type="presOf" srcId="{0B54BDDD-8750-4593-9FEB-FE77F09E22F9}" destId="{39908618-7360-4EB0-9F58-4B6189CED5C5}" srcOrd="1" destOrd="0" presId="urn:microsoft.com/office/officeart/2005/8/layout/list1"/>
    <dgm:cxn modelId="{311B763B-EA8E-4F7B-A16A-755ADB6731C6}" type="presOf" srcId="{63BECE13-14DA-4FEC-BCED-9100BFC80074}" destId="{5E1FC1B7-A7EA-4A61-A15B-00DF7DF9A5A8}" srcOrd="0" destOrd="0" presId="urn:microsoft.com/office/officeart/2005/8/layout/list1"/>
    <dgm:cxn modelId="{5BAA0429-FDE6-45CF-ABAF-20B7E26FAA36}" type="presOf" srcId="{21562FDB-8284-4EE3-B5D8-C8CDF304FE9F}" destId="{569B6F4A-420F-4C31-BADF-46F5196AB4A3}" srcOrd="1" destOrd="0" presId="urn:microsoft.com/office/officeart/2005/8/layout/list1"/>
    <dgm:cxn modelId="{66EA1885-A327-41C1-A2BD-973EEE7975C9}" srcId="{F27C35E9-0110-4777-B7D7-D8A7FF78239D}" destId="{24491A04-B18F-4AA3-9459-5D793CBC6266}" srcOrd="1" destOrd="0" parTransId="{2983601B-B85B-4257-A242-AE82F0C14F78}" sibTransId="{8EFBDA83-6B84-41B0-BB04-60ADEF7BC44D}"/>
    <dgm:cxn modelId="{12E5B8CF-4CBF-46F3-B8AA-7C81559983BE}" type="presOf" srcId="{F27C35E9-0110-4777-B7D7-D8A7FF78239D}" destId="{5B1F4A06-CBFE-4C43-B276-B234BF8312E6}" srcOrd="0" destOrd="0" presId="urn:microsoft.com/office/officeart/2005/8/layout/list1"/>
    <dgm:cxn modelId="{25894119-3FC6-4C92-A5EC-09CBD88E233D}" type="presOf" srcId="{24491A04-B18F-4AA3-9459-5D793CBC6266}" destId="{1C960FCC-F32D-47D4-83B8-8B57F925D0BE}" srcOrd="1" destOrd="0" presId="urn:microsoft.com/office/officeart/2005/8/layout/list1"/>
    <dgm:cxn modelId="{E45DCFA2-6D7C-4798-A858-177E3C8B4CCA}" type="presOf" srcId="{7B429ED0-603F-43C7-9AA4-6B167DFDC7E9}" destId="{822F9724-EB1B-4652-A233-7D819305E1E8}" srcOrd="0" destOrd="0" presId="urn:microsoft.com/office/officeart/2005/8/layout/list1"/>
    <dgm:cxn modelId="{4E14381B-0978-41AA-B708-FBA72B6EEE33}" type="presOf" srcId="{21562FDB-8284-4EE3-B5D8-C8CDF304FE9F}" destId="{527B8CAA-2A71-4DB3-9514-781850259E84}" srcOrd="0" destOrd="0" presId="urn:microsoft.com/office/officeart/2005/8/layout/list1"/>
    <dgm:cxn modelId="{E0202E31-53DF-420C-A34B-C6EAF1D3FA86}" type="presOf" srcId="{24491A04-B18F-4AA3-9459-5D793CBC6266}" destId="{1F96B54E-A2D4-4B0D-8591-729D51637839}" srcOrd="0" destOrd="0" presId="urn:microsoft.com/office/officeart/2005/8/layout/list1"/>
    <dgm:cxn modelId="{3C54B2FE-9764-4628-8FCE-BAFCFC22BD67}" type="presOf" srcId="{63BECE13-14DA-4FEC-BCED-9100BFC80074}" destId="{1912AE9F-A0DF-441C-A84A-64EC49757FA3}" srcOrd="1" destOrd="0" presId="urn:microsoft.com/office/officeart/2005/8/layout/list1"/>
    <dgm:cxn modelId="{9355275A-1AAF-4AC1-B1C0-8313822D3163}" type="presParOf" srcId="{5B1F4A06-CBFE-4C43-B276-B234BF8312E6}" destId="{1F894B93-2D6B-4113-9310-D0058E37DB15}" srcOrd="0" destOrd="0" presId="urn:microsoft.com/office/officeart/2005/8/layout/list1"/>
    <dgm:cxn modelId="{B1A7ACC8-76AF-453E-9946-7E03ED717685}" type="presParOf" srcId="{1F894B93-2D6B-4113-9310-D0058E37DB15}" destId="{8B8BEDFF-2CD1-4191-9D35-45361092BAE2}" srcOrd="0" destOrd="0" presId="urn:microsoft.com/office/officeart/2005/8/layout/list1"/>
    <dgm:cxn modelId="{41746CA2-3472-49EA-A06A-ED76C6B0F25E}" type="presParOf" srcId="{1F894B93-2D6B-4113-9310-D0058E37DB15}" destId="{39908618-7360-4EB0-9F58-4B6189CED5C5}" srcOrd="1" destOrd="0" presId="urn:microsoft.com/office/officeart/2005/8/layout/list1"/>
    <dgm:cxn modelId="{4242259C-CB0A-409B-9378-5007E9A66C9A}" type="presParOf" srcId="{5B1F4A06-CBFE-4C43-B276-B234BF8312E6}" destId="{39BA796D-A578-473B-81F5-FF2962913582}" srcOrd="1" destOrd="0" presId="urn:microsoft.com/office/officeart/2005/8/layout/list1"/>
    <dgm:cxn modelId="{38FA53A5-CDC1-4E10-88A5-9EF588A18243}" type="presParOf" srcId="{5B1F4A06-CBFE-4C43-B276-B234BF8312E6}" destId="{7F47AC4A-264B-4561-81F0-D68C1CAF3F05}" srcOrd="2" destOrd="0" presId="urn:microsoft.com/office/officeart/2005/8/layout/list1"/>
    <dgm:cxn modelId="{A999607B-11BB-4671-B420-5DE9EF7C0CC6}" type="presParOf" srcId="{5B1F4A06-CBFE-4C43-B276-B234BF8312E6}" destId="{85C5D434-0A7E-4DF5-A29E-0E646A3AC2AE}" srcOrd="3" destOrd="0" presId="urn:microsoft.com/office/officeart/2005/8/layout/list1"/>
    <dgm:cxn modelId="{3680B37D-220E-4694-B227-14589DCF7F7D}" type="presParOf" srcId="{5B1F4A06-CBFE-4C43-B276-B234BF8312E6}" destId="{D044D2C4-157B-4B00-81DB-C428D917177A}" srcOrd="4" destOrd="0" presId="urn:microsoft.com/office/officeart/2005/8/layout/list1"/>
    <dgm:cxn modelId="{CD71BDE7-528D-4A5B-B1CB-2E25AB399369}" type="presParOf" srcId="{D044D2C4-157B-4B00-81DB-C428D917177A}" destId="{1F96B54E-A2D4-4B0D-8591-729D51637839}" srcOrd="0" destOrd="0" presId="urn:microsoft.com/office/officeart/2005/8/layout/list1"/>
    <dgm:cxn modelId="{D963F929-5C4D-4116-83DC-6F276EADE600}" type="presParOf" srcId="{D044D2C4-157B-4B00-81DB-C428D917177A}" destId="{1C960FCC-F32D-47D4-83B8-8B57F925D0BE}" srcOrd="1" destOrd="0" presId="urn:microsoft.com/office/officeart/2005/8/layout/list1"/>
    <dgm:cxn modelId="{4241370B-E1FA-4ECA-94B3-15CFD47CEB41}" type="presParOf" srcId="{5B1F4A06-CBFE-4C43-B276-B234BF8312E6}" destId="{781CCE4D-6FDA-4E66-BCC9-6EA30DEB395C}" srcOrd="5" destOrd="0" presId="urn:microsoft.com/office/officeart/2005/8/layout/list1"/>
    <dgm:cxn modelId="{A08F317E-7388-44E4-9881-F435F054D95E}" type="presParOf" srcId="{5B1F4A06-CBFE-4C43-B276-B234BF8312E6}" destId="{FFF2940C-6445-4DED-83B4-CAAB28127F0D}" srcOrd="6" destOrd="0" presId="urn:microsoft.com/office/officeart/2005/8/layout/list1"/>
    <dgm:cxn modelId="{EA96567C-E288-44C1-A124-3D3B8F8C9EB3}" type="presParOf" srcId="{5B1F4A06-CBFE-4C43-B276-B234BF8312E6}" destId="{FD831288-8DD1-4371-8A0E-D9C1C199AC26}" srcOrd="7" destOrd="0" presId="urn:microsoft.com/office/officeart/2005/8/layout/list1"/>
    <dgm:cxn modelId="{C2AB967B-5BFF-49D0-AF08-3F6997209F37}" type="presParOf" srcId="{5B1F4A06-CBFE-4C43-B276-B234BF8312E6}" destId="{E1BA2D30-0B9A-4F1F-B0BE-D038EA71229F}" srcOrd="8" destOrd="0" presId="urn:microsoft.com/office/officeart/2005/8/layout/list1"/>
    <dgm:cxn modelId="{5A6990C1-E818-4669-881B-9AD2FE185678}" type="presParOf" srcId="{E1BA2D30-0B9A-4F1F-B0BE-D038EA71229F}" destId="{822F9724-EB1B-4652-A233-7D819305E1E8}" srcOrd="0" destOrd="0" presId="urn:microsoft.com/office/officeart/2005/8/layout/list1"/>
    <dgm:cxn modelId="{85A6099E-E517-44DC-90E0-9FD7EF6EB17C}" type="presParOf" srcId="{E1BA2D30-0B9A-4F1F-B0BE-D038EA71229F}" destId="{399F41B1-448F-4174-B0EF-7DFE6C8D2EED}" srcOrd="1" destOrd="0" presId="urn:microsoft.com/office/officeart/2005/8/layout/list1"/>
    <dgm:cxn modelId="{A6C75BB7-4433-4F43-88AF-EC17806242D1}" type="presParOf" srcId="{5B1F4A06-CBFE-4C43-B276-B234BF8312E6}" destId="{EFAFFCA9-4044-4B54-A259-5670F47870D8}" srcOrd="9" destOrd="0" presId="urn:microsoft.com/office/officeart/2005/8/layout/list1"/>
    <dgm:cxn modelId="{8A92BC30-2951-4A4D-BA76-4CC92063B750}" type="presParOf" srcId="{5B1F4A06-CBFE-4C43-B276-B234BF8312E6}" destId="{E9694DBA-8EB7-45AD-8D68-25F1F3DD4C41}" srcOrd="10" destOrd="0" presId="urn:microsoft.com/office/officeart/2005/8/layout/list1"/>
    <dgm:cxn modelId="{45359077-F769-4B7E-A279-399541BEF7B2}" type="presParOf" srcId="{5B1F4A06-CBFE-4C43-B276-B234BF8312E6}" destId="{FDA403E9-613A-430E-8405-FA60528A8779}" srcOrd="11" destOrd="0" presId="urn:microsoft.com/office/officeart/2005/8/layout/list1"/>
    <dgm:cxn modelId="{98F95201-201E-4B83-8C5D-06241B730673}" type="presParOf" srcId="{5B1F4A06-CBFE-4C43-B276-B234BF8312E6}" destId="{0070EA64-2001-4F2D-9F97-F0FF292C1F76}" srcOrd="12" destOrd="0" presId="urn:microsoft.com/office/officeart/2005/8/layout/list1"/>
    <dgm:cxn modelId="{F487B624-95D1-4B26-94EE-520528E2328D}" type="presParOf" srcId="{0070EA64-2001-4F2D-9F97-F0FF292C1F76}" destId="{527B8CAA-2A71-4DB3-9514-781850259E84}" srcOrd="0" destOrd="0" presId="urn:microsoft.com/office/officeart/2005/8/layout/list1"/>
    <dgm:cxn modelId="{A300F679-9A7A-40C3-ACFE-605B02B7C5B4}" type="presParOf" srcId="{0070EA64-2001-4F2D-9F97-F0FF292C1F76}" destId="{569B6F4A-420F-4C31-BADF-46F5196AB4A3}" srcOrd="1" destOrd="0" presId="urn:microsoft.com/office/officeart/2005/8/layout/list1"/>
    <dgm:cxn modelId="{424040ED-0CEB-48CA-B6E4-126D696CB1D0}" type="presParOf" srcId="{5B1F4A06-CBFE-4C43-B276-B234BF8312E6}" destId="{C45201A8-4C67-423B-B1E0-25A794C41280}" srcOrd="13" destOrd="0" presId="urn:microsoft.com/office/officeart/2005/8/layout/list1"/>
    <dgm:cxn modelId="{063BD834-7383-4350-B558-FBFF1C37E7E2}" type="presParOf" srcId="{5B1F4A06-CBFE-4C43-B276-B234BF8312E6}" destId="{F7332AA4-C94C-4690-9443-2B70990F153B}" srcOrd="14" destOrd="0" presId="urn:microsoft.com/office/officeart/2005/8/layout/list1"/>
    <dgm:cxn modelId="{AEC5A481-3CAF-4EED-A830-5B51024CF705}" type="presParOf" srcId="{5B1F4A06-CBFE-4C43-B276-B234BF8312E6}" destId="{6BD4C23F-2B92-423D-B9CC-81381A8FD818}" srcOrd="15" destOrd="0" presId="urn:microsoft.com/office/officeart/2005/8/layout/list1"/>
    <dgm:cxn modelId="{EFA78AB0-2546-4B7B-8522-44657678CEAF}" type="presParOf" srcId="{5B1F4A06-CBFE-4C43-B276-B234BF8312E6}" destId="{ADC4FB05-73B8-467D-B896-B0FCAAEA0299}" srcOrd="16" destOrd="0" presId="urn:microsoft.com/office/officeart/2005/8/layout/list1"/>
    <dgm:cxn modelId="{9F9A461C-BED5-46E2-AA2E-6BEEDB8FA304}" type="presParOf" srcId="{ADC4FB05-73B8-467D-B896-B0FCAAEA0299}" destId="{5E1FC1B7-A7EA-4A61-A15B-00DF7DF9A5A8}" srcOrd="0" destOrd="0" presId="urn:microsoft.com/office/officeart/2005/8/layout/list1"/>
    <dgm:cxn modelId="{FA01C7C1-1412-4EF6-8E64-385D91F044F3}" type="presParOf" srcId="{ADC4FB05-73B8-467D-B896-B0FCAAEA0299}" destId="{1912AE9F-A0DF-441C-A84A-64EC49757FA3}" srcOrd="1" destOrd="0" presId="urn:microsoft.com/office/officeart/2005/8/layout/list1"/>
    <dgm:cxn modelId="{C3EEF93B-DFCD-453D-BF45-8FDFD1DDE42E}" type="presParOf" srcId="{5B1F4A06-CBFE-4C43-B276-B234BF8312E6}" destId="{5A669073-4F6A-4475-9D76-0D116A8DB51D}" srcOrd="17" destOrd="0" presId="urn:microsoft.com/office/officeart/2005/8/layout/list1"/>
    <dgm:cxn modelId="{6C7E478B-CA00-47A3-AFCE-76593530EA17}" type="presParOf" srcId="{5B1F4A06-CBFE-4C43-B276-B234BF8312E6}" destId="{39C976E9-3152-44F9-9685-0F2CD3D66A4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42AF44-0AD9-43A5-9394-DE089C27989E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01FA7848-1CC5-42D0-870B-D0E221DD4C9D}">
      <dgm:prSet phldrT="[Tekst]"/>
      <dgm:spPr/>
      <dgm:t>
        <a:bodyPr/>
        <a:lstStyle/>
        <a:p>
          <a:r>
            <a:rPr lang="pl-PL" dirty="0" smtClean="0"/>
            <a:t>5 umów</a:t>
          </a:r>
          <a:endParaRPr lang="pl-PL" dirty="0"/>
        </a:p>
      </dgm:t>
    </dgm:pt>
    <dgm:pt modelId="{50F8B263-11FE-4450-ABE0-8D2FAEACBCC4}" type="parTrans" cxnId="{053B3EFA-7BDF-4A43-860B-1C6EA8EFB0C5}">
      <dgm:prSet/>
      <dgm:spPr/>
      <dgm:t>
        <a:bodyPr/>
        <a:lstStyle/>
        <a:p>
          <a:endParaRPr lang="pl-PL"/>
        </a:p>
      </dgm:t>
    </dgm:pt>
    <dgm:pt modelId="{FB8DD4B2-C4B3-4123-B348-886E5BABA3B7}" type="sibTrans" cxnId="{053B3EFA-7BDF-4A43-860B-1C6EA8EFB0C5}">
      <dgm:prSet/>
      <dgm:spPr/>
      <dgm:t>
        <a:bodyPr/>
        <a:lstStyle/>
        <a:p>
          <a:endParaRPr lang="pl-PL"/>
        </a:p>
      </dgm:t>
    </dgm:pt>
    <dgm:pt modelId="{8F0571D8-0665-400B-B151-F60E8DDB8DF6}">
      <dgm:prSet phldrT="[Tekst]"/>
      <dgm:spPr/>
      <dgm:t>
        <a:bodyPr/>
        <a:lstStyle/>
        <a:p>
          <a:r>
            <a:rPr lang="pl-PL" dirty="0" smtClean="0"/>
            <a:t>5 468 871,5 zł dofinansowania</a:t>
          </a:r>
          <a:endParaRPr lang="pl-PL" dirty="0"/>
        </a:p>
      </dgm:t>
    </dgm:pt>
    <dgm:pt modelId="{EC39E29D-A60B-4FA3-9F4E-EA60A683A600}" type="parTrans" cxnId="{8C5FA736-49FB-43E7-B4A5-C4AC07742B10}">
      <dgm:prSet/>
      <dgm:spPr/>
      <dgm:t>
        <a:bodyPr/>
        <a:lstStyle/>
        <a:p>
          <a:endParaRPr lang="pl-PL"/>
        </a:p>
      </dgm:t>
    </dgm:pt>
    <dgm:pt modelId="{7ADC0425-A1B0-45D9-87F9-28865CBAAA58}" type="sibTrans" cxnId="{8C5FA736-49FB-43E7-B4A5-C4AC07742B10}">
      <dgm:prSet/>
      <dgm:spPr/>
      <dgm:t>
        <a:bodyPr/>
        <a:lstStyle/>
        <a:p>
          <a:endParaRPr lang="pl-PL"/>
        </a:p>
      </dgm:t>
    </dgm:pt>
    <dgm:pt modelId="{C4D12FD8-D40E-4F87-8DDE-725E2774D1D4}">
      <dgm:prSet phldrT="[Tekst]"/>
      <dgm:spPr/>
      <dgm:t>
        <a:bodyPr/>
        <a:lstStyle/>
        <a:p>
          <a:r>
            <a:rPr lang="pl-PL" b="0" i="0" u="none" dirty="0" smtClean="0"/>
            <a:t>5 943 586,2 zł wartości projektów</a:t>
          </a:r>
          <a:endParaRPr lang="pl-PL" dirty="0"/>
        </a:p>
      </dgm:t>
    </dgm:pt>
    <dgm:pt modelId="{AB041233-9E52-4E94-93D6-F5D6E7A676E9}" type="parTrans" cxnId="{68394543-BDB5-44BD-B850-F83400B6992B}">
      <dgm:prSet/>
      <dgm:spPr/>
      <dgm:t>
        <a:bodyPr/>
        <a:lstStyle/>
        <a:p>
          <a:endParaRPr lang="pl-PL"/>
        </a:p>
      </dgm:t>
    </dgm:pt>
    <dgm:pt modelId="{499ECE26-3902-442B-AE4B-0362FA67488E}" type="sibTrans" cxnId="{68394543-BDB5-44BD-B850-F83400B6992B}">
      <dgm:prSet/>
      <dgm:spPr/>
      <dgm:t>
        <a:bodyPr/>
        <a:lstStyle/>
        <a:p>
          <a:endParaRPr lang="pl-PL"/>
        </a:p>
      </dgm:t>
    </dgm:pt>
    <dgm:pt modelId="{328E2202-D960-46CF-BABF-A33783B9D9C1}" type="pres">
      <dgm:prSet presAssocID="{8842AF44-0AD9-43A5-9394-DE089C27989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52543DE-EAA7-47E9-8325-47BE01F0F49C}" type="pres">
      <dgm:prSet presAssocID="{01FA7848-1CC5-42D0-870B-D0E221DD4C9D}" presName="parentLin" presStyleCnt="0"/>
      <dgm:spPr/>
    </dgm:pt>
    <dgm:pt modelId="{6165BDEF-B8DF-42B7-AFED-B76F3E6E7B98}" type="pres">
      <dgm:prSet presAssocID="{01FA7848-1CC5-42D0-870B-D0E221DD4C9D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3D0A3362-65A6-449F-8AFD-DAC77B3DCB00}" type="pres">
      <dgm:prSet presAssocID="{01FA7848-1CC5-42D0-870B-D0E221DD4C9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131D6A5-223D-490D-8491-617625321843}" type="pres">
      <dgm:prSet presAssocID="{01FA7848-1CC5-42D0-870B-D0E221DD4C9D}" presName="negativeSpace" presStyleCnt="0"/>
      <dgm:spPr/>
    </dgm:pt>
    <dgm:pt modelId="{CDFFBE1F-6997-4C80-B311-0494844D409B}" type="pres">
      <dgm:prSet presAssocID="{01FA7848-1CC5-42D0-870B-D0E221DD4C9D}" presName="childText" presStyleLbl="conFgAcc1" presStyleIdx="0" presStyleCnt="3">
        <dgm:presLayoutVars>
          <dgm:bulletEnabled val="1"/>
        </dgm:presLayoutVars>
      </dgm:prSet>
      <dgm:spPr/>
    </dgm:pt>
    <dgm:pt modelId="{100FCEB0-15C3-4121-AA03-6E8CE31B1AE8}" type="pres">
      <dgm:prSet presAssocID="{FB8DD4B2-C4B3-4123-B348-886E5BABA3B7}" presName="spaceBetweenRectangles" presStyleCnt="0"/>
      <dgm:spPr/>
    </dgm:pt>
    <dgm:pt modelId="{08CBFAC3-3CC7-4059-94F1-689C26AB0BB9}" type="pres">
      <dgm:prSet presAssocID="{8F0571D8-0665-400B-B151-F60E8DDB8DF6}" presName="parentLin" presStyleCnt="0"/>
      <dgm:spPr/>
    </dgm:pt>
    <dgm:pt modelId="{DAAEB56B-0930-4E40-881E-6F9D01479768}" type="pres">
      <dgm:prSet presAssocID="{8F0571D8-0665-400B-B151-F60E8DDB8DF6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91F3D9D3-C560-4E9F-AD82-B99633542A50}" type="pres">
      <dgm:prSet presAssocID="{8F0571D8-0665-400B-B151-F60E8DDB8D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FBF61DE-EDF5-4463-A8DB-C83E32E45F24}" type="pres">
      <dgm:prSet presAssocID="{8F0571D8-0665-400B-B151-F60E8DDB8DF6}" presName="negativeSpace" presStyleCnt="0"/>
      <dgm:spPr/>
    </dgm:pt>
    <dgm:pt modelId="{2A9CDF79-E0E4-44CD-ABCC-0792FEDE9365}" type="pres">
      <dgm:prSet presAssocID="{8F0571D8-0665-400B-B151-F60E8DDB8DF6}" presName="childText" presStyleLbl="conFgAcc1" presStyleIdx="1" presStyleCnt="3">
        <dgm:presLayoutVars>
          <dgm:bulletEnabled val="1"/>
        </dgm:presLayoutVars>
      </dgm:prSet>
      <dgm:spPr/>
    </dgm:pt>
    <dgm:pt modelId="{A7C1E8B4-C5CC-4FD1-B0EB-1ED82DE028AC}" type="pres">
      <dgm:prSet presAssocID="{7ADC0425-A1B0-45D9-87F9-28865CBAAA58}" presName="spaceBetweenRectangles" presStyleCnt="0"/>
      <dgm:spPr/>
    </dgm:pt>
    <dgm:pt modelId="{6A6F2AA2-A879-4620-8A8B-2DBBB97DE3B7}" type="pres">
      <dgm:prSet presAssocID="{C4D12FD8-D40E-4F87-8DDE-725E2774D1D4}" presName="parentLin" presStyleCnt="0"/>
      <dgm:spPr/>
    </dgm:pt>
    <dgm:pt modelId="{938C4674-2706-4B61-B015-D356A6678CC0}" type="pres">
      <dgm:prSet presAssocID="{C4D12FD8-D40E-4F87-8DDE-725E2774D1D4}" presName="parentLeftMargin" presStyleLbl="node1" presStyleIdx="1" presStyleCnt="3"/>
      <dgm:spPr/>
      <dgm:t>
        <a:bodyPr/>
        <a:lstStyle/>
        <a:p>
          <a:endParaRPr lang="pl-PL"/>
        </a:p>
      </dgm:t>
    </dgm:pt>
    <dgm:pt modelId="{6076718C-516C-4F94-A6CA-B5E2F90C6F97}" type="pres">
      <dgm:prSet presAssocID="{C4D12FD8-D40E-4F87-8DDE-725E2774D1D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4B6AA64-49BC-4ADF-A05A-0918C864DFA2}" type="pres">
      <dgm:prSet presAssocID="{C4D12FD8-D40E-4F87-8DDE-725E2774D1D4}" presName="negativeSpace" presStyleCnt="0"/>
      <dgm:spPr/>
    </dgm:pt>
    <dgm:pt modelId="{A33DCBB0-915C-4D3E-99B1-724B85F120B3}" type="pres">
      <dgm:prSet presAssocID="{C4D12FD8-D40E-4F87-8DDE-725E2774D1D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9369D29-18C5-44FC-B388-0D773AFD35C8}" type="presOf" srcId="{C4D12FD8-D40E-4F87-8DDE-725E2774D1D4}" destId="{938C4674-2706-4B61-B015-D356A6678CC0}" srcOrd="0" destOrd="0" presId="urn:microsoft.com/office/officeart/2005/8/layout/list1"/>
    <dgm:cxn modelId="{9525C446-ECA2-42D4-BF10-A723EF170CEC}" type="presOf" srcId="{01FA7848-1CC5-42D0-870B-D0E221DD4C9D}" destId="{3D0A3362-65A6-449F-8AFD-DAC77B3DCB00}" srcOrd="1" destOrd="0" presId="urn:microsoft.com/office/officeart/2005/8/layout/list1"/>
    <dgm:cxn modelId="{A464CD56-343A-49F4-A7FD-DA764D14E897}" type="presOf" srcId="{8F0571D8-0665-400B-B151-F60E8DDB8DF6}" destId="{DAAEB56B-0930-4E40-881E-6F9D01479768}" srcOrd="0" destOrd="0" presId="urn:microsoft.com/office/officeart/2005/8/layout/list1"/>
    <dgm:cxn modelId="{8C5FA736-49FB-43E7-B4A5-C4AC07742B10}" srcId="{8842AF44-0AD9-43A5-9394-DE089C27989E}" destId="{8F0571D8-0665-400B-B151-F60E8DDB8DF6}" srcOrd="1" destOrd="0" parTransId="{EC39E29D-A60B-4FA3-9F4E-EA60A683A600}" sibTransId="{7ADC0425-A1B0-45D9-87F9-28865CBAAA58}"/>
    <dgm:cxn modelId="{68394543-BDB5-44BD-B850-F83400B6992B}" srcId="{8842AF44-0AD9-43A5-9394-DE089C27989E}" destId="{C4D12FD8-D40E-4F87-8DDE-725E2774D1D4}" srcOrd="2" destOrd="0" parTransId="{AB041233-9E52-4E94-93D6-F5D6E7A676E9}" sibTransId="{499ECE26-3902-442B-AE4B-0362FA67488E}"/>
    <dgm:cxn modelId="{34EF4657-F13C-4CCA-8182-C8DB761AAADD}" type="presOf" srcId="{8842AF44-0AD9-43A5-9394-DE089C27989E}" destId="{328E2202-D960-46CF-BABF-A33783B9D9C1}" srcOrd="0" destOrd="0" presId="urn:microsoft.com/office/officeart/2005/8/layout/list1"/>
    <dgm:cxn modelId="{053B3EFA-7BDF-4A43-860B-1C6EA8EFB0C5}" srcId="{8842AF44-0AD9-43A5-9394-DE089C27989E}" destId="{01FA7848-1CC5-42D0-870B-D0E221DD4C9D}" srcOrd="0" destOrd="0" parTransId="{50F8B263-11FE-4450-ABE0-8D2FAEACBCC4}" sibTransId="{FB8DD4B2-C4B3-4123-B348-886E5BABA3B7}"/>
    <dgm:cxn modelId="{FE1BBDDA-17A0-4F2D-A62E-7611ACEBFD9C}" type="presOf" srcId="{01FA7848-1CC5-42D0-870B-D0E221DD4C9D}" destId="{6165BDEF-B8DF-42B7-AFED-B76F3E6E7B98}" srcOrd="0" destOrd="0" presId="urn:microsoft.com/office/officeart/2005/8/layout/list1"/>
    <dgm:cxn modelId="{82D66B22-977A-4CE4-B4A4-F4EAE46A09B0}" type="presOf" srcId="{C4D12FD8-D40E-4F87-8DDE-725E2774D1D4}" destId="{6076718C-516C-4F94-A6CA-B5E2F90C6F97}" srcOrd="1" destOrd="0" presId="urn:microsoft.com/office/officeart/2005/8/layout/list1"/>
    <dgm:cxn modelId="{7B86E4F9-2171-4F12-9A43-825CBE883AEC}" type="presOf" srcId="{8F0571D8-0665-400B-B151-F60E8DDB8DF6}" destId="{91F3D9D3-C560-4E9F-AD82-B99633542A50}" srcOrd="1" destOrd="0" presId="urn:microsoft.com/office/officeart/2005/8/layout/list1"/>
    <dgm:cxn modelId="{0E7AD0BF-21CD-4C6F-9C75-6A68EAB32AA1}" type="presParOf" srcId="{328E2202-D960-46CF-BABF-A33783B9D9C1}" destId="{752543DE-EAA7-47E9-8325-47BE01F0F49C}" srcOrd="0" destOrd="0" presId="urn:microsoft.com/office/officeart/2005/8/layout/list1"/>
    <dgm:cxn modelId="{4246B571-9D08-47E2-B471-0DC9654320CF}" type="presParOf" srcId="{752543DE-EAA7-47E9-8325-47BE01F0F49C}" destId="{6165BDEF-B8DF-42B7-AFED-B76F3E6E7B98}" srcOrd="0" destOrd="0" presId="urn:microsoft.com/office/officeart/2005/8/layout/list1"/>
    <dgm:cxn modelId="{A534BCE7-1484-4BE3-93FA-8DB015618041}" type="presParOf" srcId="{752543DE-EAA7-47E9-8325-47BE01F0F49C}" destId="{3D0A3362-65A6-449F-8AFD-DAC77B3DCB00}" srcOrd="1" destOrd="0" presId="urn:microsoft.com/office/officeart/2005/8/layout/list1"/>
    <dgm:cxn modelId="{BCB18A17-4FFD-4E42-8651-F04A581FE58D}" type="presParOf" srcId="{328E2202-D960-46CF-BABF-A33783B9D9C1}" destId="{E131D6A5-223D-490D-8491-617625321843}" srcOrd="1" destOrd="0" presId="urn:microsoft.com/office/officeart/2005/8/layout/list1"/>
    <dgm:cxn modelId="{D8384371-6AB3-4F6E-96A5-ADD1A46641DE}" type="presParOf" srcId="{328E2202-D960-46CF-BABF-A33783B9D9C1}" destId="{CDFFBE1F-6997-4C80-B311-0494844D409B}" srcOrd="2" destOrd="0" presId="urn:microsoft.com/office/officeart/2005/8/layout/list1"/>
    <dgm:cxn modelId="{A075BA38-D7B8-4C66-A838-C7A78969E7ED}" type="presParOf" srcId="{328E2202-D960-46CF-BABF-A33783B9D9C1}" destId="{100FCEB0-15C3-4121-AA03-6E8CE31B1AE8}" srcOrd="3" destOrd="0" presId="urn:microsoft.com/office/officeart/2005/8/layout/list1"/>
    <dgm:cxn modelId="{148A37C1-B3D7-449F-8F38-B9E422B4C772}" type="presParOf" srcId="{328E2202-D960-46CF-BABF-A33783B9D9C1}" destId="{08CBFAC3-3CC7-4059-94F1-689C26AB0BB9}" srcOrd="4" destOrd="0" presId="urn:microsoft.com/office/officeart/2005/8/layout/list1"/>
    <dgm:cxn modelId="{64DF4A53-5EE4-451C-808A-724FD16D10D3}" type="presParOf" srcId="{08CBFAC3-3CC7-4059-94F1-689C26AB0BB9}" destId="{DAAEB56B-0930-4E40-881E-6F9D01479768}" srcOrd="0" destOrd="0" presId="urn:microsoft.com/office/officeart/2005/8/layout/list1"/>
    <dgm:cxn modelId="{02505A57-B8BE-476F-A433-176A5882EABE}" type="presParOf" srcId="{08CBFAC3-3CC7-4059-94F1-689C26AB0BB9}" destId="{91F3D9D3-C560-4E9F-AD82-B99633542A50}" srcOrd="1" destOrd="0" presId="urn:microsoft.com/office/officeart/2005/8/layout/list1"/>
    <dgm:cxn modelId="{88F53337-74B3-4D41-900B-C8712061DEE8}" type="presParOf" srcId="{328E2202-D960-46CF-BABF-A33783B9D9C1}" destId="{7FBF61DE-EDF5-4463-A8DB-C83E32E45F24}" srcOrd="5" destOrd="0" presId="urn:microsoft.com/office/officeart/2005/8/layout/list1"/>
    <dgm:cxn modelId="{FF6ECA8D-8A44-4D25-9A1A-D9E715152068}" type="presParOf" srcId="{328E2202-D960-46CF-BABF-A33783B9D9C1}" destId="{2A9CDF79-E0E4-44CD-ABCC-0792FEDE9365}" srcOrd="6" destOrd="0" presId="urn:microsoft.com/office/officeart/2005/8/layout/list1"/>
    <dgm:cxn modelId="{D7A418CD-0D23-4689-93FD-E2A7A2F56126}" type="presParOf" srcId="{328E2202-D960-46CF-BABF-A33783B9D9C1}" destId="{A7C1E8B4-C5CC-4FD1-B0EB-1ED82DE028AC}" srcOrd="7" destOrd="0" presId="urn:microsoft.com/office/officeart/2005/8/layout/list1"/>
    <dgm:cxn modelId="{6BF344E8-531A-4041-9657-EFB8EC4375F8}" type="presParOf" srcId="{328E2202-D960-46CF-BABF-A33783B9D9C1}" destId="{6A6F2AA2-A879-4620-8A8B-2DBBB97DE3B7}" srcOrd="8" destOrd="0" presId="urn:microsoft.com/office/officeart/2005/8/layout/list1"/>
    <dgm:cxn modelId="{3B29E165-45FF-492F-ADD7-B1374FBF48DC}" type="presParOf" srcId="{6A6F2AA2-A879-4620-8A8B-2DBBB97DE3B7}" destId="{938C4674-2706-4B61-B015-D356A6678CC0}" srcOrd="0" destOrd="0" presId="urn:microsoft.com/office/officeart/2005/8/layout/list1"/>
    <dgm:cxn modelId="{416B4A11-E0E7-488E-B3F2-9813998A2FA5}" type="presParOf" srcId="{6A6F2AA2-A879-4620-8A8B-2DBBB97DE3B7}" destId="{6076718C-516C-4F94-A6CA-B5E2F90C6F97}" srcOrd="1" destOrd="0" presId="urn:microsoft.com/office/officeart/2005/8/layout/list1"/>
    <dgm:cxn modelId="{9686E997-3799-4051-812C-269C457EF89D}" type="presParOf" srcId="{328E2202-D960-46CF-BABF-A33783B9D9C1}" destId="{84B6AA64-49BC-4ADF-A05A-0918C864DFA2}" srcOrd="9" destOrd="0" presId="urn:microsoft.com/office/officeart/2005/8/layout/list1"/>
    <dgm:cxn modelId="{4FDA4A9A-9E00-463D-A815-9E9F0F2B7357}" type="presParOf" srcId="{328E2202-D960-46CF-BABF-A33783B9D9C1}" destId="{A33DCBB0-915C-4D3E-99B1-724B85F120B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7C35E9-0110-4777-B7D7-D8A7FF78239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7B429ED0-603F-43C7-9AA4-6B167DFDC7E9}">
      <dgm:prSet phldrT="[Tekst]" custT="1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r>
            <a:rPr lang="pl-PL" sz="2400" b="1" dirty="0" smtClean="0"/>
            <a:t>123</a:t>
          </a:r>
          <a:r>
            <a:rPr lang="pl-PL" sz="1800" dirty="0" smtClean="0"/>
            <a:t> osoby uzyskały kwalifikacje w ramach pozaszkolnych                   form kształcenia</a:t>
          </a:r>
          <a:endParaRPr lang="pl-PL" sz="1800" dirty="0"/>
        </a:p>
      </dgm:t>
    </dgm:pt>
    <dgm:pt modelId="{2358849C-0365-44B9-8ABC-84C80E360AAB}" type="parTrans" cxnId="{C238853D-BDC8-4CD1-BA43-0C0E43822A15}">
      <dgm:prSet/>
      <dgm:spPr/>
      <dgm:t>
        <a:bodyPr/>
        <a:lstStyle/>
        <a:p>
          <a:endParaRPr lang="pl-PL"/>
        </a:p>
      </dgm:t>
    </dgm:pt>
    <dgm:pt modelId="{154C47AC-11AD-4E46-AC1F-0495AEC74849}" type="sibTrans" cxnId="{C238853D-BDC8-4CD1-BA43-0C0E43822A15}">
      <dgm:prSet/>
      <dgm:spPr/>
      <dgm:t>
        <a:bodyPr/>
        <a:lstStyle/>
        <a:p>
          <a:endParaRPr lang="pl-PL"/>
        </a:p>
      </dgm:t>
    </dgm:pt>
    <dgm:pt modelId="{21562FDB-8284-4EE3-B5D8-C8CDF304FE9F}">
      <dgm:prSet phldrT="[Tekst]" custT="1"/>
      <dgm:spPr/>
      <dgm:t>
        <a:bodyPr/>
        <a:lstStyle/>
        <a:p>
          <a:r>
            <a:rPr lang="pl-PL" sz="2400" b="1" dirty="0" smtClean="0"/>
            <a:t>4</a:t>
          </a:r>
          <a:r>
            <a:rPr lang="pl-PL" sz="2400" dirty="0" smtClean="0"/>
            <a:t> </a:t>
          </a:r>
          <a:r>
            <a:rPr lang="pl-PL" sz="1800" dirty="0" smtClean="0"/>
            <a:t>szkoły kształcenia zawodowego doposażone w sprzęt i materiały dydaktyczne niezbędne do realizacji kształcenia zawodowego </a:t>
          </a:r>
          <a:endParaRPr lang="pl-PL" sz="1800" dirty="0"/>
        </a:p>
      </dgm:t>
    </dgm:pt>
    <dgm:pt modelId="{8B388EF4-6A70-49F8-A1B6-71C6E67196E7}" type="parTrans" cxnId="{666E380B-7F7F-4747-A9F6-39465450E70E}">
      <dgm:prSet/>
      <dgm:spPr/>
      <dgm:t>
        <a:bodyPr/>
        <a:lstStyle/>
        <a:p>
          <a:endParaRPr lang="pl-PL"/>
        </a:p>
      </dgm:t>
    </dgm:pt>
    <dgm:pt modelId="{3CD4ABF3-A496-4775-90A3-8D533A448BD3}" type="sibTrans" cxnId="{666E380B-7F7F-4747-A9F6-39465450E70E}">
      <dgm:prSet/>
      <dgm:spPr/>
      <dgm:t>
        <a:bodyPr/>
        <a:lstStyle/>
        <a:p>
          <a:endParaRPr lang="pl-PL"/>
        </a:p>
      </dgm:t>
    </dgm:pt>
    <dgm:pt modelId="{63BECE13-14DA-4FEC-BCED-9100BFC80074}">
      <dgm:prSet custT="1"/>
      <dgm:spPr>
        <a:solidFill>
          <a:srgbClr val="92D050"/>
        </a:solidFill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pl-PL" sz="2400" b="1" dirty="0" smtClean="0"/>
            <a:t>1 </a:t>
          </a:r>
          <a:r>
            <a:rPr lang="pl-PL" sz="1800" dirty="0" smtClean="0"/>
            <a:t>obiekt dostosowane do potrzeb osób z niepełnosprawnościami</a:t>
          </a:r>
          <a:endParaRPr lang="pl-PL" sz="1800" dirty="0"/>
        </a:p>
      </dgm:t>
    </dgm:pt>
    <dgm:pt modelId="{233A49EA-BF53-4C87-BBEB-C34532D9DCD7}" type="parTrans" cxnId="{AD55C6F9-D77F-4A76-8A33-4A34B1A626CF}">
      <dgm:prSet/>
      <dgm:spPr/>
      <dgm:t>
        <a:bodyPr/>
        <a:lstStyle/>
        <a:p>
          <a:endParaRPr lang="pl-PL"/>
        </a:p>
      </dgm:t>
    </dgm:pt>
    <dgm:pt modelId="{A1EB4853-1AED-4EAE-9BFC-4FA045A90E29}" type="sibTrans" cxnId="{AD55C6F9-D77F-4A76-8A33-4A34B1A626CF}">
      <dgm:prSet/>
      <dgm:spPr/>
      <dgm:t>
        <a:bodyPr/>
        <a:lstStyle/>
        <a:p>
          <a:endParaRPr lang="pl-PL"/>
        </a:p>
      </dgm:t>
    </dgm:pt>
    <dgm:pt modelId="{5B1F4A06-CBFE-4C43-B276-B234BF8312E6}" type="pres">
      <dgm:prSet presAssocID="{F27C35E9-0110-4777-B7D7-D8A7FF7823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1BA2D30-0B9A-4F1F-B0BE-D038EA71229F}" type="pres">
      <dgm:prSet presAssocID="{7B429ED0-603F-43C7-9AA4-6B167DFDC7E9}" presName="parentLin" presStyleCnt="0"/>
      <dgm:spPr/>
    </dgm:pt>
    <dgm:pt modelId="{822F9724-EB1B-4652-A233-7D819305E1E8}" type="pres">
      <dgm:prSet presAssocID="{7B429ED0-603F-43C7-9AA4-6B167DFDC7E9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399F41B1-448F-4174-B0EF-7DFE6C8D2EED}" type="pres">
      <dgm:prSet presAssocID="{7B429ED0-603F-43C7-9AA4-6B167DFDC7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FAFFCA9-4044-4B54-A259-5670F47870D8}" type="pres">
      <dgm:prSet presAssocID="{7B429ED0-603F-43C7-9AA4-6B167DFDC7E9}" presName="negativeSpace" presStyleCnt="0"/>
      <dgm:spPr/>
    </dgm:pt>
    <dgm:pt modelId="{E9694DBA-8EB7-45AD-8D68-25F1F3DD4C41}" type="pres">
      <dgm:prSet presAssocID="{7B429ED0-603F-43C7-9AA4-6B167DFDC7E9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0070C0"/>
          </a:solidFill>
        </a:ln>
      </dgm:spPr>
    </dgm:pt>
    <dgm:pt modelId="{FDA403E9-613A-430E-8405-FA60528A8779}" type="pres">
      <dgm:prSet presAssocID="{154C47AC-11AD-4E46-AC1F-0495AEC74849}" presName="spaceBetweenRectangles" presStyleCnt="0"/>
      <dgm:spPr/>
    </dgm:pt>
    <dgm:pt modelId="{0070EA64-2001-4F2D-9F97-F0FF292C1F76}" type="pres">
      <dgm:prSet presAssocID="{21562FDB-8284-4EE3-B5D8-C8CDF304FE9F}" presName="parentLin" presStyleCnt="0"/>
      <dgm:spPr/>
    </dgm:pt>
    <dgm:pt modelId="{527B8CAA-2A71-4DB3-9514-781850259E84}" type="pres">
      <dgm:prSet presAssocID="{21562FDB-8284-4EE3-B5D8-C8CDF304FE9F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569B6F4A-420F-4C31-BADF-46F5196AB4A3}" type="pres">
      <dgm:prSet presAssocID="{21562FDB-8284-4EE3-B5D8-C8CDF304FE9F}" presName="parentText" presStyleLbl="node1" presStyleIdx="1" presStyleCnt="3" custScaleY="11321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45201A8-4C67-423B-B1E0-25A794C41280}" type="pres">
      <dgm:prSet presAssocID="{21562FDB-8284-4EE3-B5D8-C8CDF304FE9F}" presName="negativeSpace" presStyleCnt="0"/>
      <dgm:spPr/>
    </dgm:pt>
    <dgm:pt modelId="{F7332AA4-C94C-4690-9443-2B70990F153B}" type="pres">
      <dgm:prSet presAssocID="{21562FDB-8284-4EE3-B5D8-C8CDF304FE9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BD4C23F-2B92-423D-B9CC-81381A8FD818}" type="pres">
      <dgm:prSet presAssocID="{3CD4ABF3-A496-4775-90A3-8D533A448BD3}" presName="spaceBetweenRectangles" presStyleCnt="0"/>
      <dgm:spPr/>
    </dgm:pt>
    <dgm:pt modelId="{ADC4FB05-73B8-467D-B896-B0FCAAEA0299}" type="pres">
      <dgm:prSet presAssocID="{63BECE13-14DA-4FEC-BCED-9100BFC80074}" presName="parentLin" presStyleCnt="0"/>
      <dgm:spPr/>
    </dgm:pt>
    <dgm:pt modelId="{5E1FC1B7-A7EA-4A61-A15B-00DF7DF9A5A8}" type="pres">
      <dgm:prSet presAssocID="{63BECE13-14DA-4FEC-BCED-9100BFC80074}" presName="parentLeftMargin" presStyleLbl="node1" presStyleIdx="1" presStyleCnt="3"/>
      <dgm:spPr/>
      <dgm:t>
        <a:bodyPr/>
        <a:lstStyle/>
        <a:p>
          <a:endParaRPr lang="pl-PL"/>
        </a:p>
      </dgm:t>
    </dgm:pt>
    <dgm:pt modelId="{1912AE9F-A0DF-441C-A84A-64EC49757FA3}" type="pres">
      <dgm:prSet presAssocID="{63BECE13-14DA-4FEC-BCED-9100BFC80074}" presName="parentText" presStyleLbl="node1" presStyleIdx="2" presStyleCnt="3" custScaleY="111077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A669073-4F6A-4475-9D76-0D116A8DB51D}" type="pres">
      <dgm:prSet presAssocID="{63BECE13-14DA-4FEC-BCED-9100BFC80074}" presName="negativeSpace" presStyleCnt="0"/>
      <dgm:spPr/>
    </dgm:pt>
    <dgm:pt modelId="{39C976E9-3152-44F9-9685-0F2CD3D66A4F}" type="pres">
      <dgm:prSet presAssocID="{63BECE13-14DA-4FEC-BCED-9100BFC80074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</dgm:pt>
  </dgm:ptLst>
  <dgm:cxnLst>
    <dgm:cxn modelId="{12E5B8CF-4CBF-46F3-B8AA-7C81559983BE}" type="presOf" srcId="{F27C35E9-0110-4777-B7D7-D8A7FF78239D}" destId="{5B1F4A06-CBFE-4C43-B276-B234BF8312E6}" srcOrd="0" destOrd="0" presId="urn:microsoft.com/office/officeart/2005/8/layout/list1"/>
    <dgm:cxn modelId="{F8A55E7B-AEC9-4D7D-A65B-4601CF138ABC}" type="presOf" srcId="{7B429ED0-603F-43C7-9AA4-6B167DFDC7E9}" destId="{822F9724-EB1B-4652-A233-7D819305E1E8}" srcOrd="0" destOrd="0" presId="urn:microsoft.com/office/officeart/2005/8/layout/list1"/>
    <dgm:cxn modelId="{AD55C6F9-D77F-4A76-8A33-4A34B1A626CF}" srcId="{F27C35E9-0110-4777-B7D7-D8A7FF78239D}" destId="{63BECE13-14DA-4FEC-BCED-9100BFC80074}" srcOrd="2" destOrd="0" parTransId="{233A49EA-BF53-4C87-BBEB-C34532D9DCD7}" sibTransId="{A1EB4853-1AED-4EAE-9BFC-4FA045A90E29}"/>
    <dgm:cxn modelId="{2CD4C9C7-6935-42A6-859A-85D9A02A8869}" type="presOf" srcId="{7B429ED0-603F-43C7-9AA4-6B167DFDC7E9}" destId="{399F41B1-448F-4174-B0EF-7DFE6C8D2EED}" srcOrd="1" destOrd="0" presId="urn:microsoft.com/office/officeart/2005/8/layout/list1"/>
    <dgm:cxn modelId="{1FE85274-EF2A-4A14-845C-F686BA6DADA9}" type="presOf" srcId="{21562FDB-8284-4EE3-B5D8-C8CDF304FE9F}" destId="{527B8CAA-2A71-4DB3-9514-781850259E84}" srcOrd="0" destOrd="0" presId="urn:microsoft.com/office/officeart/2005/8/layout/list1"/>
    <dgm:cxn modelId="{8795E555-E486-4C5C-84FE-B70A7B281D87}" type="presOf" srcId="{63BECE13-14DA-4FEC-BCED-9100BFC80074}" destId="{1912AE9F-A0DF-441C-A84A-64EC49757FA3}" srcOrd="1" destOrd="0" presId="urn:microsoft.com/office/officeart/2005/8/layout/list1"/>
    <dgm:cxn modelId="{C238853D-BDC8-4CD1-BA43-0C0E43822A15}" srcId="{F27C35E9-0110-4777-B7D7-D8A7FF78239D}" destId="{7B429ED0-603F-43C7-9AA4-6B167DFDC7E9}" srcOrd="0" destOrd="0" parTransId="{2358849C-0365-44B9-8ABC-84C80E360AAB}" sibTransId="{154C47AC-11AD-4E46-AC1F-0495AEC74849}"/>
    <dgm:cxn modelId="{6966BE81-486E-4C54-B5BA-B972856BFF59}" type="presOf" srcId="{63BECE13-14DA-4FEC-BCED-9100BFC80074}" destId="{5E1FC1B7-A7EA-4A61-A15B-00DF7DF9A5A8}" srcOrd="0" destOrd="0" presId="urn:microsoft.com/office/officeart/2005/8/layout/list1"/>
    <dgm:cxn modelId="{666E380B-7F7F-4747-A9F6-39465450E70E}" srcId="{F27C35E9-0110-4777-B7D7-D8A7FF78239D}" destId="{21562FDB-8284-4EE3-B5D8-C8CDF304FE9F}" srcOrd="1" destOrd="0" parTransId="{8B388EF4-6A70-49F8-A1B6-71C6E67196E7}" sibTransId="{3CD4ABF3-A496-4775-90A3-8D533A448BD3}"/>
    <dgm:cxn modelId="{3CE43B96-D64F-4662-856A-332594004D67}" type="presOf" srcId="{21562FDB-8284-4EE3-B5D8-C8CDF304FE9F}" destId="{569B6F4A-420F-4C31-BADF-46F5196AB4A3}" srcOrd="1" destOrd="0" presId="urn:microsoft.com/office/officeart/2005/8/layout/list1"/>
    <dgm:cxn modelId="{C2AB967B-5BFF-49D0-AF08-3F6997209F37}" type="presParOf" srcId="{5B1F4A06-CBFE-4C43-B276-B234BF8312E6}" destId="{E1BA2D30-0B9A-4F1F-B0BE-D038EA71229F}" srcOrd="0" destOrd="0" presId="urn:microsoft.com/office/officeart/2005/8/layout/list1"/>
    <dgm:cxn modelId="{AD648941-847C-4747-96FB-4462B173F6EE}" type="presParOf" srcId="{E1BA2D30-0B9A-4F1F-B0BE-D038EA71229F}" destId="{822F9724-EB1B-4652-A233-7D819305E1E8}" srcOrd="0" destOrd="0" presId="urn:microsoft.com/office/officeart/2005/8/layout/list1"/>
    <dgm:cxn modelId="{4FAFBEBE-37E3-4206-9181-F1CD5EF3E129}" type="presParOf" srcId="{E1BA2D30-0B9A-4F1F-B0BE-D038EA71229F}" destId="{399F41B1-448F-4174-B0EF-7DFE6C8D2EED}" srcOrd="1" destOrd="0" presId="urn:microsoft.com/office/officeart/2005/8/layout/list1"/>
    <dgm:cxn modelId="{A6C75BB7-4433-4F43-88AF-EC17806242D1}" type="presParOf" srcId="{5B1F4A06-CBFE-4C43-B276-B234BF8312E6}" destId="{EFAFFCA9-4044-4B54-A259-5670F47870D8}" srcOrd="1" destOrd="0" presId="urn:microsoft.com/office/officeart/2005/8/layout/list1"/>
    <dgm:cxn modelId="{8A92BC30-2951-4A4D-BA76-4CC92063B750}" type="presParOf" srcId="{5B1F4A06-CBFE-4C43-B276-B234BF8312E6}" destId="{E9694DBA-8EB7-45AD-8D68-25F1F3DD4C41}" srcOrd="2" destOrd="0" presId="urn:microsoft.com/office/officeart/2005/8/layout/list1"/>
    <dgm:cxn modelId="{45359077-F769-4B7E-A279-399541BEF7B2}" type="presParOf" srcId="{5B1F4A06-CBFE-4C43-B276-B234BF8312E6}" destId="{FDA403E9-613A-430E-8405-FA60528A8779}" srcOrd="3" destOrd="0" presId="urn:microsoft.com/office/officeart/2005/8/layout/list1"/>
    <dgm:cxn modelId="{98F95201-201E-4B83-8C5D-06241B730673}" type="presParOf" srcId="{5B1F4A06-CBFE-4C43-B276-B234BF8312E6}" destId="{0070EA64-2001-4F2D-9F97-F0FF292C1F76}" srcOrd="4" destOrd="0" presId="urn:microsoft.com/office/officeart/2005/8/layout/list1"/>
    <dgm:cxn modelId="{9B193959-BEC4-41B0-803F-D6F6A29350EA}" type="presParOf" srcId="{0070EA64-2001-4F2D-9F97-F0FF292C1F76}" destId="{527B8CAA-2A71-4DB3-9514-781850259E84}" srcOrd="0" destOrd="0" presId="urn:microsoft.com/office/officeart/2005/8/layout/list1"/>
    <dgm:cxn modelId="{8EB19624-A2D3-4290-B78C-1E0D55E7C66A}" type="presParOf" srcId="{0070EA64-2001-4F2D-9F97-F0FF292C1F76}" destId="{569B6F4A-420F-4C31-BADF-46F5196AB4A3}" srcOrd="1" destOrd="0" presId="urn:microsoft.com/office/officeart/2005/8/layout/list1"/>
    <dgm:cxn modelId="{424040ED-0CEB-48CA-B6E4-126D696CB1D0}" type="presParOf" srcId="{5B1F4A06-CBFE-4C43-B276-B234BF8312E6}" destId="{C45201A8-4C67-423B-B1E0-25A794C41280}" srcOrd="5" destOrd="0" presId="urn:microsoft.com/office/officeart/2005/8/layout/list1"/>
    <dgm:cxn modelId="{063BD834-7383-4350-B558-FBFF1C37E7E2}" type="presParOf" srcId="{5B1F4A06-CBFE-4C43-B276-B234BF8312E6}" destId="{F7332AA4-C94C-4690-9443-2B70990F153B}" srcOrd="6" destOrd="0" presId="urn:microsoft.com/office/officeart/2005/8/layout/list1"/>
    <dgm:cxn modelId="{AEC5A481-3CAF-4EED-A830-5B51024CF705}" type="presParOf" srcId="{5B1F4A06-CBFE-4C43-B276-B234BF8312E6}" destId="{6BD4C23F-2B92-423D-B9CC-81381A8FD818}" srcOrd="7" destOrd="0" presId="urn:microsoft.com/office/officeart/2005/8/layout/list1"/>
    <dgm:cxn modelId="{EFA78AB0-2546-4B7B-8522-44657678CEAF}" type="presParOf" srcId="{5B1F4A06-CBFE-4C43-B276-B234BF8312E6}" destId="{ADC4FB05-73B8-467D-B896-B0FCAAEA0299}" srcOrd="8" destOrd="0" presId="urn:microsoft.com/office/officeart/2005/8/layout/list1"/>
    <dgm:cxn modelId="{273A5B83-F5FC-4DDF-9591-E8421190FBC0}" type="presParOf" srcId="{ADC4FB05-73B8-467D-B896-B0FCAAEA0299}" destId="{5E1FC1B7-A7EA-4A61-A15B-00DF7DF9A5A8}" srcOrd="0" destOrd="0" presId="urn:microsoft.com/office/officeart/2005/8/layout/list1"/>
    <dgm:cxn modelId="{93252D10-2A8E-4B1E-8E73-F375F662D589}" type="presParOf" srcId="{ADC4FB05-73B8-467D-B896-B0FCAAEA0299}" destId="{1912AE9F-A0DF-441C-A84A-64EC49757FA3}" srcOrd="1" destOrd="0" presId="urn:microsoft.com/office/officeart/2005/8/layout/list1"/>
    <dgm:cxn modelId="{C3EEF93B-DFCD-453D-BF45-8FDFD1DDE42E}" type="presParOf" srcId="{5B1F4A06-CBFE-4C43-B276-B234BF8312E6}" destId="{5A669073-4F6A-4475-9D76-0D116A8DB51D}" srcOrd="9" destOrd="0" presId="urn:microsoft.com/office/officeart/2005/8/layout/list1"/>
    <dgm:cxn modelId="{6C7E478B-CA00-47A3-AFCE-76593530EA17}" type="presParOf" srcId="{5B1F4A06-CBFE-4C43-B276-B234BF8312E6}" destId="{39C976E9-3152-44F9-9685-0F2CD3D66A4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4CEF83-2AA3-4D38-9431-09D43AC4D3F3}" type="doc">
      <dgm:prSet loTypeId="urn:microsoft.com/office/officeart/2005/8/layout/matrix2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B75500F5-6B70-40CE-9C02-3ABDC7B17684}">
      <dgm:prSet phldrT="[Tekst]"/>
      <dgm:spPr/>
      <dgm:t>
        <a:bodyPr/>
        <a:lstStyle/>
        <a:p>
          <a:r>
            <a:rPr lang="pl-PL" dirty="0" smtClean="0">
              <a:solidFill>
                <a:srgbClr val="636160"/>
              </a:solidFill>
            </a:rPr>
            <a:t>Ograniczona do 1 ilość projektów (od danego Wnioskodawcy)</a:t>
          </a:r>
          <a:endParaRPr lang="pl-PL" dirty="0">
            <a:solidFill>
              <a:srgbClr val="636160"/>
            </a:solidFill>
          </a:endParaRPr>
        </a:p>
      </dgm:t>
    </dgm:pt>
    <dgm:pt modelId="{B916DBF2-7CD6-4561-9E43-53A327D56894}" type="parTrans" cxnId="{EBB9B113-77F8-4F1D-A5CB-70EA925A6714}">
      <dgm:prSet/>
      <dgm:spPr/>
      <dgm:t>
        <a:bodyPr/>
        <a:lstStyle/>
        <a:p>
          <a:endParaRPr lang="pl-PL"/>
        </a:p>
      </dgm:t>
    </dgm:pt>
    <dgm:pt modelId="{72107593-BC81-4FE1-862B-E59F493338D9}" type="sibTrans" cxnId="{EBB9B113-77F8-4F1D-A5CB-70EA925A6714}">
      <dgm:prSet/>
      <dgm:spPr/>
      <dgm:t>
        <a:bodyPr/>
        <a:lstStyle/>
        <a:p>
          <a:endParaRPr lang="pl-PL"/>
        </a:p>
      </dgm:t>
    </dgm:pt>
    <dgm:pt modelId="{8AB4F2B2-3923-4180-AF8C-C6913D59493C}">
      <dgm:prSet phldrT="[Tekst]"/>
      <dgm:spPr/>
      <dgm:t>
        <a:bodyPr/>
        <a:lstStyle/>
        <a:p>
          <a:r>
            <a:rPr lang="pl-PL" b="0" i="0" u="none" strike="noStrike" dirty="0" smtClean="0">
              <a:solidFill>
                <a:srgbClr val="636160"/>
              </a:solidFill>
              <a:effectLst/>
              <a:latin typeface="+mn-lt"/>
            </a:rPr>
            <a:t>Brak</a:t>
          </a:r>
          <a:r>
            <a:rPr lang="pl-PL" b="0" i="0" u="none" strike="noStrike" baseline="0" dirty="0" smtClean="0">
              <a:solidFill>
                <a:srgbClr val="636160"/>
              </a:solidFill>
              <a:effectLst/>
              <a:latin typeface="+mn-lt"/>
            </a:rPr>
            <a:t> możliwości wsparcia przedszkoli</a:t>
          </a:r>
          <a:endParaRPr lang="pl-PL" dirty="0"/>
        </a:p>
      </dgm:t>
    </dgm:pt>
    <dgm:pt modelId="{08EB21C5-9C71-41AD-A917-4F7F9712EB70}" type="parTrans" cxnId="{CD6B30D9-DB28-45AE-A764-EE4D3FD8562E}">
      <dgm:prSet/>
      <dgm:spPr/>
      <dgm:t>
        <a:bodyPr/>
        <a:lstStyle/>
        <a:p>
          <a:endParaRPr lang="pl-PL"/>
        </a:p>
      </dgm:t>
    </dgm:pt>
    <dgm:pt modelId="{93584153-B2DE-4092-A98E-3C17E67D2179}" type="sibTrans" cxnId="{CD6B30D9-DB28-45AE-A764-EE4D3FD8562E}">
      <dgm:prSet/>
      <dgm:spPr/>
      <dgm:t>
        <a:bodyPr/>
        <a:lstStyle/>
        <a:p>
          <a:endParaRPr lang="pl-PL"/>
        </a:p>
      </dgm:t>
    </dgm:pt>
    <dgm:pt modelId="{414B8F52-E847-4DA5-B703-11D376A5DC72}">
      <dgm:prSet phldrT="[Tekst]"/>
      <dgm:spPr/>
      <dgm:t>
        <a:bodyPr/>
        <a:lstStyle/>
        <a:p>
          <a:r>
            <a:rPr lang="pl-PL" dirty="0" smtClean="0"/>
            <a:t>Priorytetem wsparcie uczniów – inne działania uzupełniające</a:t>
          </a:r>
          <a:endParaRPr lang="pl-PL" dirty="0"/>
        </a:p>
      </dgm:t>
    </dgm:pt>
    <dgm:pt modelId="{AF133226-6176-4CF4-9CF9-E8F1750DED08}" type="parTrans" cxnId="{D5BCF72C-4777-476F-9D0C-E3AF0A5A6512}">
      <dgm:prSet/>
      <dgm:spPr/>
      <dgm:t>
        <a:bodyPr/>
        <a:lstStyle/>
        <a:p>
          <a:endParaRPr lang="pl-PL"/>
        </a:p>
      </dgm:t>
    </dgm:pt>
    <dgm:pt modelId="{D7726629-1CA8-40E3-A232-E852B39A1B5F}" type="sibTrans" cxnId="{D5BCF72C-4777-476F-9D0C-E3AF0A5A6512}">
      <dgm:prSet/>
      <dgm:spPr/>
      <dgm:t>
        <a:bodyPr/>
        <a:lstStyle/>
        <a:p>
          <a:endParaRPr lang="pl-PL"/>
        </a:p>
      </dgm:t>
    </dgm:pt>
    <dgm:pt modelId="{987C8F29-1DE6-475B-889E-4E009663D615}">
      <dgm:prSet phldrT="[Tekst]"/>
      <dgm:spPr/>
      <dgm:t>
        <a:bodyPr/>
        <a:lstStyle/>
        <a:p>
          <a:r>
            <a:rPr lang="pl-PL" dirty="0" smtClean="0"/>
            <a:t>Konieczność przygotowania diagnozy placówki</a:t>
          </a:r>
          <a:endParaRPr lang="pl-PL" dirty="0"/>
        </a:p>
      </dgm:t>
    </dgm:pt>
    <dgm:pt modelId="{C5FE00B0-E720-43EA-B425-323D4CC5B4B0}" type="parTrans" cxnId="{FEE38757-E91D-4A07-B449-06A2E54815E4}">
      <dgm:prSet/>
      <dgm:spPr/>
      <dgm:t>
        <a:bodyPr/>
        <a:lstStyle/>
        <a:p>
          <a:endParaRPr lang="pl-PL"/>
        </a:p>
      </dgm:t>
    </dgm:pt>
    <dgm:pt modelId="{8541533C-4F9D-4C5E-9D6B-545AFFB0A6CE}" type="sibTrans" cxnId="{FEE38757-E91D-4A07-B449-06A2E54815E4}">
      <dgm:prSet/>
      <dgm:spPr/>
      <dgm:t>
        <a:bodyPr/>
        <a:lstStyle/>
        <a:p>
          <a:endParaRPr lang="pl-PL"/>
        </a:p>
      </dgm:t>
    </dgm:pt>
    <dgm:pt modelId="{0C7CF874-C904-41D5-84AC-8871DBF4555F}" type="pres">
      <dgm:prSet presAssocID="{2A4CEF83-2AA3-4D38-9431-09D43AC4D3F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FE4AB07-E258-43E8-A91C-5823D3A385EC}" type="pres">
      <dgm:prSet presAssocID="{2A4CEF83-2AA3-4D38-9431-09D43AC4D3F3}" presName="axisShape" presStyleLbl="bgShp" presStyleIdx="0" presStyleCnt="1"/>
      <dgm:spPr/>
    </dgm:pt>
    <dgm:pt modelId="{40B1AF9B-57B7-4443-AD84-8E2C95A7D819}" type="pres">
      <dgm:prSet presAssocID="{2A4CEF83-2AA3-4D38-9431-09D43AC4D3F3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09A2EE0-EC9F-4056-87C6-5805BD75469A}" type="pres">
      <dgm:prSet presAssocID="{2A4CEF83-2AA3-4D38-9431-09D43AC4D3F3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8B2D02B-1774-4019-A409-404252B2010A}" type="pres">
      <dgm:prSet presAssocID="{2A4CEF83-2AA3-4D38-9431-09D43AC4D3F3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0778B31-504D-4753-A20F-F9E9358DD6E7}" type="pres">
      <dgm:prSet presAssocID="{2A4CEF83-2AA3-4D38-9431-09D43AC4D3F3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2B94A2D-C8F7-4036-837D-6CA0FE2BF33C}" type="presOf" srcId="{414B8F52-E847-4DA5-B703-11D376A5DC72}" destId="{78B2D02B-1774-4019-A409-404252B2010A}" srcOrd="0" destOrd="0" presId="urn:microsoft.com/office/officeart/2005/8/layout/matrix2"/>
    <dgm:cxn modelId="{35E6D388-C019-4ECA-B724-C5E0998F5C32}" type="presOf" srcId="{2A4CEF83-2AA3-4D38-9431-09D43AC4D3F3}" destId="{0C7CF874-C904-41D5-84AC-8871DBF4555F}" srcOrd="0" destOrd="0" presId="urn:microsoft.com/office/officeart/2005/8/layout/matrix2"/>
    <dgm:cxn modelId="{F9902982-7B4B-4AE3-B63D-F3F3EF445766}" type="presOf" srcId="{8AB4F2B2-3923-4180-AF8C-C6913D59493C}" destId="{809A2EE0-EC9F-4056-87C6-5805BD75469A}" srcOrd="0" destOrd="0" presId="urn:microsoft.com/office/officeart/2005/8/layout/matrix2"/>
    <dgm:cxn modelId="{BE38C868-B623-4632-9A9B-FD6B197FA759}" type="presOf" srcId="{B75500F5-6B70-40CE-9C02-3ABDC7B17684}" destId="{40B1AF9B-57B7-4443-AD84-8E2C95A7D819}" srcOrd="0" destOrd="0" presId="urn:microsoft.com/office/officeart/2005/8/layout/matrix2"/>
    <dgm:cxn modelId="{FEE38757-E91D-4A07-B449-06A2E54815E4}" srcId="{2A4CEF83-2AA3-4D38-9431-09D43AC4D3F3}" destId="{987C8F29-1DE6-475B-889E-4E009663D615}" srcOrd="3" destOrd="0" parTransId="{C5FE00B0-E720-43EA-B425-323D4CC5B4B0}" sibTransId="{8541533C-4F9D-4C5E-9D6B-545AFFB0A6CE}"/>
    <dgm:cxn modelId="{EBB9B113-77F8-4F1D-A5CB-70EA925A6714}" srcId="{2A4CEF83-2AA3-4D38-9431-09D43AC4D3F3}" destId="{B75500F5-6B70-40CE-9C02-3ABDC7B17684}" srcOrd="0" destOrd="0" parTransId="{B916DBF2-7CD6-4561-9E43-53A327D56894}" sibTransId="{72107593-BC81-4FE1-862B-E59F493338D9}"/>
    <dgm:cxn modelId="{61752528-5B3F-4DD8-AF96-EDD9C793F0E9}" type="presOf" srcId="{987C8F29-1DE6-475B-889E-4E009663D615}" destId="{80778B31-504D-4753-A20F-F9E9358DD6E7}" srcOrd="0" destOrd="0" presId="urn:microsoft.com/office/officeart/2005/8/layout/matrix2"/>
    <dgm:cxn modelId="{CD6B30D9-DB28-45AE-A764-EE4D3FD8562E}" srcId="{2A4CEF83-2AA3-4D38-9431-09D43AC4D3F3}" destId="{8AB4F2B2-3923-4180-AF8C-C6913D59493C}" srcOrd="1" destOrd="0" parTransId="{08EB21C5-9C71-41AD-A917-4F7F9712EB70}" sibTransId="{93584153-B2DE-4092-A98E-3C17E67D2179}"/>
    <dgm:cxn modelId="{D5BCF72C-4777-476F-9D0C-E3AF0A5A6512}" srcId="{2A4CEF83-2AA3-4D38-9431-09D43AC4D3F3}" destId="{414B8F52-E847-4DA5-B703-11D376A5DC72}" srcOrd="2" destOrd="0" parTransId="{AF133226-6176-4CF4-9CF9-E8F1750DED08}" sibTransId="{D7726629-1CA8-40E3-A232-E852B39A1B5F}"/>
    <dgm:cxn modelId="{4F5E9B1B-8193-4369-A5BD-009C23EC7E79}" type="presParOf" srcId="{0C7CF874-C904-41D5-84AC-8871DBF4555F}" destId="{1FE4AB07-E258-43E8-A91C-5823D3A385EC}" srcOrd="0" destOrd="0" presId="urn:microsoft.com/office/officeart/2005/8/layout/matrix2"/>
    <dgm:cxn modelId="{914574B0-6ADC-4CD4-8491-92906E1C48F7}" type="presParOf" srcId="{0C7CF874-C904-41D5-84AC-8871DBF4555F}" destId="{40B1AF9B-57B7-4443-AD84-8E2C95A7D819}" srcOrd="1" destOrd="0" presId="urn:microsoft.com/office/officeart/2005/8/layout/matrix2"/>
    <dgm:cxn modelId="{58696155-2F20-4BAC-BDC4-DD98464CE413}" type="presParOf" srcId="{0C7CF874-C904-41D5-84AC-8871DBF4555F}" destId="{809A2EE0-EC9F-4056-87C6-5805BD75469A}" srcOrd="2" destOrd="0" presId="urn:microsoft.com/office/officeart/2005/8/layout/matrix2"/>
    <dgm:cxn modelId="{4D3EB704-F92F-4943-BEF2-A5E6780813AA}" type="presParOf" srcId="{0C7CF874-C904-41D5-84AC-8871DBF4555F}" destId="{78B2D02B-1774-4019-A409-404252B2010A}" srcOrd="3" destOrd="0" presId="urn:microsoft.com/office/officeart/2005/8/layout/matrix2"/>
    <dgm:cxn modelId="{730C8E4C-E89D-46DA-B5AA-A44E41035BBF}" type="presParOf" srcId="{0C7CF874-C904-41D5-84AC-8871DBF4555F}" destId="{80778B31-504D-4753-A20F-F9E9358DD6E7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A4CEF83-2AA3-4D38-9431-09D43AC4D3F3}" type="doc">
      <dgm:prSet loTypeId="urn:microsoft.com/office/officeart/2005/8/layout/matrix2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B75500F5-6B70-40CE-9C02-3ABDC7B17684}">
      <dgm:prSet phldrT="[Tekst]" custT="1"/>
      <dgm:spPr/>
      <dgm:t>
        <a:bodyPr/>
        <a:lstStyle/>
        <a:p>
          <a:r>
            <a:rPr lang="pl-PL" sz="1800" dirty="0" smtClean="0">
              <a:solidFill>
                <a:srgbClr val="636160"/>
              </a:solidFill>
            </a:rPr>
            <a:t>Ograniczona do 1 ilość projektów (od danego Wnioskodawcy)</a:t>
          </a:r>
          <a:endParaRPr lang="pl-PL" sz="1800" dirty="0">
            <a:solidFill>
              <a:srgbClr val="636160"/>
            </a:solidFill>
          </a:endParaRPr>
        </a:p>
      </dgm:t>
    </dgm:pt>
    <dgm:pt modelId="{B916DBF2-7CD6-4561-9E43-53A327D56894}" type="parTrans" cxnId="{EBB9B113-77F8-4F1D-A5CB-70EA925A6714}">
      <dgm:prSet/>
      <dgm:spPr/>
      <dgm:t>
        <a:bodyPr/>
        <a:lstStyle/>
        <a:p>
          <a:endParaRPr lang="pl-PL"/>
        </a:p>
      </dgm:t>
    </dgm:pt>
    <dgm:pt modelId="{72107593-BC81-4FE1-862B-E59F493338D9}" type="sibTrans" cxnId="{EBB9B113-77F8-4F1D-A5CB-70EA925A6714}">
      <dgm:prSet/>
      <dgm:spPr/>
      <dgm:t>
        <a:bodyPr/>
        <a:lstStyle/>
        <a:p>
          <a:endParaRPr lang="pl-PL"/>
        </a:p>
      </dgm:t>
    </dgm:pt>
    <dgm:pt modelId="{8AB4F2B2-3923-4180-AF8C-C6913D59493C}">
      <dgm:prSet phldrT="[Tekst]" custT="1"/>
      <dgm:spPr/>
      <dgm:t>
        <a:bodyPr/>
        <a:lstStyle/>
        <a:p>
          <a:r>
            <a:rPr lang="pl-PL" sz="1800" b="0" i="0" u="none" strike="noStrike" dirty="0" smtClean="0">
              <a:solidFill>
                <a:srgbClr val="636160"/>
              </a:solidFill>
              <a:effectLst/>
              <a:latin typeface="+mn-lt"/>
            </a:rPr>
            <a:t>Duży nacisk        na wsparcie uczniów</a:t>
          </a:r>
          <a:endParaRPr lang="pl-PL" sz="1800" dirty="0"/>
        </a:p>
      </dgm:t>
    </dgm:pt>
    <dgm:pt modelId="{08EB21C5-9C71-41AD-A917-4F7F9712EB70}" type="parTrans" cxnId="{CD6B30D9-DB28-45AE-A764-EE4D3FD8562E}">
      <dgm:prSet/>
      <dgm:spPr/>
      <dgm:t>
        <a:bodyPr/>
        <a:lstStyle/>
        <a:p>
          <a:endParaRPr lang="pl-PL"/>
        </a:p>
      </dgm:t>
    </dgm:pt>
    <dgm:pt modelId="{93584153-B2DE-4092-A98E-3C17E67D2179}" type="sibTrans" cxnId="{CD6B30D9-DB28-45AE-A764-EE4D3FD8562E}">
      <dgm:prSet/>
      <dgm:spPr/>
      <dgm:t>
        <a:bodyPr/>
        <a:lstStyle/>
        <a:p>
          <a:endParaRPr lang="pl-PL"/>
        </a:p>
      </dgm:t>
    </dgm:pt>
    <dgm:pt modelId="{414B8F52-E847-4DA5-B703-11D376A5DC72}">
      <dgm:prSet phldrT="[Tekst]" custT="1"/>
      <dgm:spPr/>
      <dgm:t>
        <a:bodyPr/>
        <a:lstStyle/>
        <a:p>
          <a:r>
            <a:rPr lang="pl-PL" sz="1800" dirty="0" smtClean="0"/>
            <a:t>Staże i praktyki</a:t>
          </a:r>
          <a:endParaRPr lang="pl-PL" sz="1800" dirty="0"/>
        </a:p>
      </dgm:t>
    </dgm:pt>
    <dgm:pt modelId="{AF133226-6176-4CF4-9CF9-E8F1750DED08}" type="parTrans" cxnId="{D5BCF72C-4777-476F-9D0C-E3AF0A5A6512}">
      <dgm:prSet/>
      <dgm:spPr/>
      <dgm:t>
        <a:bodyPr/>
        <a:lstStyle/>
        <a:p>
          <a:endParaRPr lang="pl-PL"/>
        </a:p>
      </dgm:t>
    </dgm:pt>
    <dgm:pt modelId="{D7726629-1CA8-40E3-A232-E852B39A1B5F}" type="sibTrans" cxnId="{D5BCF72C-4777-476F-9D0C-E3AF0A5A6512}">
      <dgm:prSet/>
      <dgm:spPr/>
      <dgm:t>
        <a:bodyPr/>
        <a:lstStyle/>
        <a:p>
          <a:endParaRPr lang="pl-PL"/>
        </a:p>
      </dgm:t>
    </dgm:pt>
    <dgm:pt modelId="{987C8F29-1DE6-475B-889E-4E009663D615}">
      <dgm:prSet phldrT="[Tekst]"/>
      <dgm:spPr/>
      <dgm:t>
        <a:bodyPr/>
        <a:lstStyle/>
        <a:p>
          <a:r>
            <a:rPr lang="pl-PL" dirty="0" smtClean="0"/>
            <a:t>Wsparcie nauczycieli oraz samych placówek jako element dodatkowości</a:t>
          </a:r>
          <a:endParaRPr lang="pl-PL" dirty="0"/>
        </a:p>
      </dgm:t>
    </dgm:pt>
    <dgm:pt modelId="{C5FE00B0-E720-43EA-B425-323D4CC5B4B0}" type="parTrans" cxnId="{FEE38757-E91D-4A07-B449-06A2E54815E4}">
      <dgm:prSet/>
      <dgm:spPr/>
      <dgm:t>
        <a:bodyPr/>
        <a:lstStyle/>
        <a:p>
          <a:endParaRPr lang="pl-PL"/>
        </a:p>
      </dgm:t>
    </dgm:pt>
    <dgm:pt modelId="{8541533C-4F9D-4C5E-9D6B-545AFFB0A6CE}" type="sibTrans" cxnId="{FEE38757-E91D-4A07-B449-06A2E54815E4}">
      <dgm:prSet/>
      <dgm:spPr/>
      <dgm:t>
        <a:bodyPr/>
        <a:lstStyle/>
        <a:p>
          <a:endParaRPr lang="pl-PL"/>
        </a:p>
      </dgm:t>
    </dgm:pt>
    <dgm:pt modelId="{0C7CF874-C904-41D5-84AC-8871DBF4555F}" type="pres">
      <dgm:prSet presAssocID="{2A4CEF83-2AA3-4D38-9431-09D43AC4D3F3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FE4AB07-E258-43E8-A91C-5823D3A385EC}" type="pres">
      <dgm:prSet presAssocID="{2A4CEF83-2AA3-4D38-9431-09D43AC4D3F3}" presName="axisShape" presStyleLbl="bgShp" presStyleIdx="0" presStyleCnt="1"/>
      <dgm:spPr/>
    </dgm:pt>
    <dgm:pt modelId="{40B1AF9B-57B7-4443-AD84-8E2C95A7D819}" type="pres">
      <dgm:prSet presAssocID="{2A4CEF83-2AA3-4D38-9431-09D43AC4D3F3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09A2EE0-EC9F-4056-87C6-5805BD75469A}" type="pres">
      <dgm:prSet presAssocID="{2A4CEF83-2AA3-4D38-9431-09D43AC4D3F3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8B2D02B-1774-4019-A409-404252B2010A}" type="pres">
      <dgm:prSet presAssocID="{2A4CEF83-2AA3-4D38-9431-09D43AC4D3F3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0778B31-504D-4753-A20F-F9E9358DD6E7}" type="pres">
      <dgm:prSet presAssocID="{2A4CEF83-2AA3-4D38-9431-09D43AC4D3F3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2B94A2D-C8F7-4036-837D-6CA0FE2BF33C}" type="presOf" srcId="{414B8F52-E847-4DA5-B703-11D376A5DC72}" destId="{78B2D02B-1774-4019-A409-404252B2010A}" srcOrd="0" destOrd="0" presId="urn:microsoft.com/office/officeart/2005/8/layout/matrix2"/>
    <dgm:cxn modelId="{35E6D388-C019-4ECA-B724-C5E0998F5C32}" type="presOf" srcId="{2A4CEF83-2AA3-4D38-9431-09D43AC4D3F3}" destId="{0C7CF874-C904-41D5-84AC-8871DBF4555F}" srcOrd="0" destOrd="0" presId="urn:microsoft.com/office/officeart/2005/8/layout/matrix2"/>
    <dgm:cxn modelId="{F9902982-7B4B-4AE3-B63D-F3F3EF445766}" type="presOf" srcId="{8AB4F2B2-3923-4180-AF8C-C6913D59493C}" destId="{809A2EE0-EC9F-4056-87C6-5805BD75469A}" srcOrd="0" destOrd="0" presId="urn:microsoft.com/office/officeart/2005/8/layout/matrix2"/>
    <dgm:cxn modelId="{BE38C868-B623-4632-9A9B-FD6B197FA759}" type="presOf" srcId="{B75500F5-6B70-40CE-9C02-3ABDC7B17684}" destId="{40B1AF9B-57B7-4443-AD84-8E2C95A7D819}" srcOrd="0" destOrd="0" presId="urn:microsoft.com/office/officeart/2005/8/layout/matrix2"/>
    <dgm:cxn modelId="{FEE38757-E91D-4A07-B449-06A2E54815E4}" srcId="{2A4CEF83-2AA3-4D38-9431-09D43AC4D3F3}" destId="{987C8F29-1DE6-475B-889E-4E009663D615}" srcOrd="3" destOrd="0" parTransId="{C5FE00B0-E720-43EA-B425-323D4CC5B4B0}" sibTransId="{8541533C-4F9D-4C5E-9D6B-545AFFB0A6CE}"/>
    <dgm:cxn modelId="{EBB9B113-77F8-4F1D-A5CB-70EA925A6714}" srcId="{2A4CEF83-2AA3-4D38-9431-09D43AC4D3F3}" destId="{B75500F5-6B70-40CE-9C02-3ABDC7B17684}" srcOrd="0" destOrd="0" parTransId="{B916DBF2-7CD6-4561-9E43-53A327D56894}" sibTransId="{72107593-BC81-4FE1-862B-E59F493338D9}"/>
    <dgm:cxn modelId="{61752528-5B3F-4DD8-AF96-EDD9C793F0E9}" type="presOf" srcId="{987C8F29-1DE6-475B-889E-4E009663D615}" destId="{80778B31-504D-4753-A20F-F9E9358DD6E7}" srcOrd="0" destOrd="0" presId="urn:microsoft.com/office/officeart/2005/8/layout/matrix2"/>
    <dgm:cxn modelId="{CD6B30D9-DB28-45AE-A764-EE4D3FD8562E}" srcId="{2A4CEF83-2AA3-4D38-9431-09D43AC4D3F3}" destId="{8AB4F2B2-3923-4180-AF8C-C6913D59493C}" srcOrd="1" destOrd="0" parTransId="{08EB21C5-9C71-41AD-A917-4F7F9712EB70}" sibTransId="{93584153-B2DE-4092-A98E-3C17E67D2179}"/>
    <dgm:cxn modelId="{D5BCF72C-4777-476F-9D0C-E3AF0A5A6512}" srcId="{2A4CEF83-2AA3-4D38-9431-09D43AC4D3F3}" destId="{414B8F52-E847-4DA5-B703-11D376A5DC72}" srcOrd="2" destOrd="0" parTransId="{AF133226-6176-4CF4-9CF9-E8F1750DED08}" sibTransId="{D7726629-1CA8-40E3-A232-E852B39A1B5F}"/>
    <dgm:cxn modelId="{4F5E9B1B-8193-4369-A5BD-009C23EC7E79}" type="presParOf" srcId="{0C7CF874-C904-41D5-84AC-8871DBF4555F}" destId="{1FE4AB07-E258-43E8-A91C-5823D3A385EC}" srcOrd="0" destOrd="0" presId="urn:microsoft.com/office/officeart/2005/8/layout/matrix2"/>
    <dgm:cxn modelId="{914574B0-6ADC-4CD4-8491-92906E1C48F7}" type="presParOf" srcId="{0C7CF874-C904-41D5-84AC-8871DBF4555F}" destId="{40B1AF9B-57B7-4443-AD84-8E2C95A7D819}" srcOrd="1" destOrd="0" presId="urn:microsoft.com/office/officeart/2005/8/layout/matrix2"/>
    <dgm:cxn modelId="{58696155-2F20-4BAC-BDC4-DD98464CE413}" type="presParOf" srcId="{0C7CF874-C904-41D5-84AC-8871DBF4555F}" destId="{809A2EE0-EC9F-4056-87C6-5805BD75469A}" srcOrd="2" destOrd="0" presId="urn:microsoft.com/office/officeart/2005/8/layout/matrix2"/>
    <dgm:cxn modelId="{4D3EB704-F92F-4943-BEF2-A5E6780813AA}" type="presParOf" srcId="{0C7CF874-C904-41D5-84AC-8871DBF4555F}" destId="{78B2D02B-1774-4019-A409-404252B2010A}" srcOrd="3" destOrd="0" presId="urn:microsoft.com/office/officeart/2005/8/layout/matrix2"/>
    <dgm:cxn modelId="{730C8E4C-E89D-46DA-B5AA-A44E41035BBF}" type="presParOf" srcId="{0C7CF874-C904-41D5-84AC-8871DBF4555F}" destId="{80778B31-504D-4753-A20F-F9E9358DD6E7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922EC15-3B2D-4978-9E5C-C08143210150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B63D4237-3AFA-4AF6-935D-B50C4004A696}">
      <dgm:prSet phldrT="[Tekst]"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Magazynier</a:t>
          </a:r>
          <a:endParaRPr lang="pl-PL" sz="1050" b="1" dirty="0">
            <a:solidFill>
              <a:schemeClr val="bg1"/>
            </a:solidFill>
          </a:endParaRPr>
        </a:p>
      </dgm:t>
    </dgm:pt>
    <dgm:pt modelId="{0BBA9EEA-15BC-4798-8F2F-7ADB88D01BCF}" type="parTrans" cxnId="{5E019A76-70A4-4828-9727-EE17BC83F2FF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5EAC3D48-F4E5-4310-BBE6-15D49C5A82E3}" type="sibTrans" cxnId="{5E019A76-70A4-4828-9727-EE17BC83F2FF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3D29E651-62D9-4968-928C-F2E2C3886659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Robotnik gospodarczy</a:t>
          </a:r>
          <a:endParaRPr lang="pl-PL" sz="1050" b="1">
            <a:solidFill>
              <a:schemeClr val="bg1"/>
            </a:solidFill>
          </a:endParaRPr>
        </a:p>
      </dgm:t>
    </dgm:pt>
    <dgm:pt modelId="{D0346C4B-8E5B-4ED0-AFBA-916140191972}" type="parTrans" cxnId="{7796C030-480D-4C59-81A8-99644B59129A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AFAF6628-5CDC-4682-B46D-F1E2F5E53708}" type="sibTrans" cxnId="{7796C030-480D-4C59-81A8-99644B59129A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0C6CB186-DAE7-49A3-9323-939C6833144C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Sprzedawca S</a:t>
          </a:r>
          <a:endParaRPr lang="pl-PL" sz="1050" b="1" dirty="0">
            <a:solidFill>
              <a:schemeClr val="bg1"/>
            </a:solidFill>
          </a:endParaRPr>
        </a:p>
      </dgm:t>
    </dgm:pt>
    <dgm:pt modelId="{BBA3B048-F76B-4E44-A81A-FE54E76A33D1}" type="parTrans" cxnId="{4247B82E-07F3-4326-BB8A-E9E158AD23A3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79D7B1C-1D60-432E-8B03-7C9BC4E9EB2C}" type="sibTrans" cxnId="{4247B82E-07F3-4326-BB8A-E9E158AD23A3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A62083B-7665-45BB-AAA8-E5A3117D8931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Pomocniczy robotnik w przemyśle przetwórczym</a:t>
          </a:r>
          <a:endParaRPr lang="pl-PL" sz="1050" b="1">
            <a:solidFill>
              <a:schemeClr val="bg1"/>
            </a:solidFill>
          </a:endParaRPr>
        </a:p>
      </dgm:t>
    </dgm:pt>
    <dgm:pt modelId="{987C07FF-3C75-4DD0-AD9A-A4C040605274}" type="parTrans" cxnId="{1EEC9AE4-79CC-41B0-AB9D-D4C93842326D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8F475C86-89A4-4CBF-B751-CA7E7F76D2E8}" type="sibTrans" cxnId="{1EEC9AE4-79CC-41B0-AB9D-D4C93842326D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E3A03E0B-86EB-4C7B-A862-9A11BC90C0AE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Pozostali pracownicy wykonujący prace proste gdzie indziej niesklasyfikowani</a:t>
          </a:r>
          <a:endParaRPr lang="pl-PL" sz="1050" b="1">
            <a:solidFill>
              <a:schemeClr val="bg1"/>
            </a:solidFill>
          </a:endParaRPr>
        </a:p>
      </dgm:t>
    </dgm:pt>
    <dgm:pt modelId="{DE86194C-72DD-404A-B250-83F40B473B59}" type="parTrans" cxnId="{8A1F15FD-5EC6-4480-A5EC-9182E050581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271F8AB3-90E9-4E9B-B920-CCBA7936CF33}" type="sibTrans" cxnId="{8A1F15FD-5EC6-4480-A5EC-9182E050581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FE979240-0439-4C3F-8814-E642C7F569C2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Pomocniczy robotnik budowlany</a:t>
          </a:r>
          <a:endParaRPr lang="pl-PL" sz="1050" b="1">
            <a:solidFill>
              <a:schemeClr val="bg1"/>
            </a:solidFill>
          </a:endParaRPr>
        </a:p>
      </dgm:t>
    </dgm:pt>
    <dgm:pt modelId="{66050F8F-8984-4559-81F0-76BF6DBFD01B}" type="parTrans" cxnId="{CC2AA22B-3798-4052-8427-DA430BF78A10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B65E9E7-F5B7-4840-B877-A2F1DDB82344}" type="sibTrans" cxnId="{CC2AA22B-3798-4052-8427-DA430BF78A10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72B2A71A-33B1-473E-9631-3D27C8B62196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Pozostali robotnicy wykonujący prace proste w przemyśle</a:t>
          </a:r>
          <a:endParaRPr lang="pl-PL" sz="1050" b="1">
            <a:solidFill>
              <a:schemeClr val="bg1"/>
            </a:solidFill>
          </a:endParaRPr>
        </a:p>
      </dgm:t>
    </dgm:pt>
    <dgm:pt modelId="{CBFCA0D9-EBA7-4C49-B1A7-6235B521B8B5}" type="parTrans" cxnId="{318B6F7C-B23C-4977-AA75-B7C9CFE064D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22BBDF3-4ADF-4EBF-B388-51B735C298EC}" type="sibTrans" cxnId="{318B6F7C-B23C-4977-AA75-B7C9CFE064D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DFB33DC-67A1-4B6B-BAD4-B4E79777B70F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Pozostali pracownicy obsługi biurowej</a:t>
          </a:r>
          <a:endParaRPr lang="pl-PL" sz="1050" b="1">
            <a:solidFill>
              <a:schemeClr val="bg1"/>
            </a:solidFill>
          </a:endParaRPr>
        </a:p>
      </dgm:t>
    </dgm:pt>
    <dgm:pt modelId="{D99F89F0-AE82-46DF-A939-628E16D6CF42}" type="parTrans" cxnId="{C0558973-715F-4D2D-8CDA-515F6C4D7BE2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41B8E2B-2FDB-49AD-9321-4D2297453D00}" type="sibTrans" cxnId="{C0558973-715F-4D2D-8CDA-515F6C4D7BE2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BC2ABF4-AD77-4E42-942F-E40F6D176AAE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Pomoc kuchenna</a:t>
          </a:r>
          <a:endParaRPr lang="pl-PL" sz="1050" b="1">
            <a:solidFill>
              <a:schemeClr val="bg1"/>
            </a:solidFill>
          </a:endParaRPr>
        </a:p>
      </dgm:t>
    </dgm:pt>
    <dgm:pt modelId="{4C41AAE1-F395-4049-8EF5-FC8D9B559CDB}" type="parTrans" cxnId="{626C7F1D-0AF6-4602-AD31-2E0AA878FEA7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CC0C5BB-31CD-41E1-915D-EA3F54682158}" type="sibTrans" cxnId="{626C7F1D-0AF6-4602-AD31-2E0AA878FEA7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74DF02C6-5AEF-4423-9DF4-87EE9A591F5D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Zbieracz owoców, ziół i innych roślin</a:t>
          </a:r>
          <a:endParaRPr lang="pl-PL" sz="1050" b="1">
            <a:solidFill>
              <a:schemeClr val="bg1"/>
            </a:solidFill>
          </a:endParaRPr>
        </a:p>
      </dgm:t>
    </dgm:pt>
    <dgm:pt modelId="{4A2E6EFE-6445-4937-AF9A-0C41F683305D}" type="parTrans" cxnId="{3849DCDB-9194-4CC9-A66D-0E7E26417593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3FA035F4-ACE6-439F-A65C-F5C305E6F075}" type="sibTrans" cxnId="{3849DCDB-9194-4CC9-A66D-0E7E26417593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6A9846EC-63B1-4DB1-988C-5E16D1674EB2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Robotnik magazynowy</a:t>
          </a:r>
          <a:endParaRPr lang="pl-PL" sz="1050" b="1">
            <a:solidFill>
              <a:schemeClr val="bg1"/>
            </a:solidFill>
          </a:endParaRPr>
        </a:p>
      </dgm:t>
    </dgm:pt>
    <dgm:pt modelId="{89465655-EC62-4146-9679-DC6223407FD2}" type="parTrans" cxnId="{2DF37F2F-57E6-418C-9AAA-04C94CA3F465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20223B58-5D44-4573-BC8D-9577AC2C7D75}" type="sibTrans" cxnId="{2DF37F2F-57E6-418C-9AAA-04C94CA3F465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6733D4F6-516B-43B5-A2FA-E7B311449F96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Pakowacz ręczny</a:t>
          </a:r>
          <a:endParaRPr lang="pl-PL" sz="1050" b="1">
            <a:solidFill>
              <a:schemeClr val="bg1"/>
            </a:solidFill>
          </a:endParaRPr>
        </a:p>
      </dgm:t>
    </dgm:pt>
    <dgm:pt modelId="{2F39F442-C26F-4300-8CEB-5FCCAD9CD0F6}" type="parTrans" cxnId="{56557817-A7C4-4AC3-A44C-ADB78F16A83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FFC8898A-1D01-4B59-AC98-05B18301E81B}" type="sibTrans" cxnId="{56557817-A7C4-4AC3-A44C-ADB78F16A83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165D4A5B-5CC8-4919-BC9C-271EC09381CA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Kelner S</a:t>
          </a:r>
          <a:endParaRPr lang="pl-PL" sz="1050" b="1" dirty="0">
            <a:solidFill>
              <a:schemeClr val="bg1"/>
            </a:solidFill>
          </a:endParaRPr>
        </a:p>
      </dgm:t>
    </dgm:pt>
    <dgm:pt modelId="{D6406920-DC2F-4C78-831E-CE82AC8BE19B}" type="parTrans" cxnId="{719E7E2E-7B9C-40B7-A0B1-9DE461E6B79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54AB31BA-587D-44F8-AE68-D3E8EEF98E90}" type="sibTrans" cxnId="{719E7E2E-7B9C-40B7-A0B1-9DE461E6B79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C5FDF86B-9C49-41ED-BDE5-3A444248F95D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Kucharz S</a:t>
          </a:r>
          <a:endParaRPr lang="pl-PL" sz="1050" b="1" dirty="0">
            <a:solidFill>
              <a:schemeClr val="bg1"/>
            </a:solidFill>
          </a:endParaRPr>
        </a:p>
      </dgm:t>
    </dgm:pt>
    <dgm:pt modelId="{A32F773A-6467-4E01-B1CF-0F3E2D08F100}" type="parTrans" cxnId="{8E63CD61-830A-4F2B-9086-B7585B1DF34E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4992A243-F9F9-4A4B-8598-3DB95ECF8D83}" type="sibTrans" cxnId="{8E63CD61-830A-4F2B-9086-B7585B1DF34E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AD8C048-E5A3-450C-8426-BDDCDA60F083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Pozostali pracownicy zajmujący się sprzątaniem gdzie indziej niesklasyfikowani</a:t>
          </a:r>
          <a:endParaRPr lang="pl-PL" sz="1050" b="1">
            <a:solidFill>
              <a:schemeClr val="bg1"/>
            </a:solidFill>
          </a:endParaRPr>
        </a:p>
      </dgm:t>
    </dgm:pt>
    <dgm:pt modelId="{F8BBC7D6-332D-456C-8303-D8309EF876FA}" type="parTrans" cxnId="{02DBE435-A85B-4F1E-BF2E-0A16E71228D5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B00B9BA-8B1D-457E-B98F-815F65C1DDA5}" type="sibTrans" cxnId="{02DBE435-A85B-4F1E-BF2E-0A16E71228D5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5C6CA40C-FC7E-45D0-AE15-C5BA89472EB3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Sprzątaczka biurowa</a:t>
          </a:r>
          <a:endParaRPr lang="pl-PL" sz="1050" b="1">
            <a:solidFill>
              <a:schemeClr val="bg1"/>
            </a:solidFill>
          </a:endParaRPr>
        </a:p>
      </dgm:t>
    </dgm:pt>
    <dgm:pt modelId="{A0F65A7F-99D9-410D-83A7-10C01D4A813B}" type="parTrans" cxnId="{DAB8A799-15CA-4DD4-89A6-3D2C9B0525BC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A376EA55-9BE4-4FDF-96F9-09FA5A38F8E3}" type="sibTrans" cxnId="{DAB8A799-15CA-4DD4-89A6-3D2C9B0525BC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F9C7D5B-5F18-4870-A40D-FC04EB3DDE4D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Pokojowa</a:t>
          </a:r>
          <a:endParaRPr lang="pl-PL" sz="1050" b="1">
            <a:solidFill>
              <a:schemeClr val="bg1"/>
            </a:solidFill>
          </a:endParaRPr>
        </a:p>
      </dgm:t>
    </dgm:pt>
    <dgm:pt modelId="{F3C8AC68-8107-47A0-A2D8-A0413C90C04C}" type="parTrans" cxnId="{072CD9DB-1530-43CE-ADA8-7F0C3240E9D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18F6A803-7230-467F-A490-DF585625EFDD}" type="sibTrans" cxnId="{072CD9DB-1530-43CE-ADA8-7F0C3240E9D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33EF423A-51A2-4809-86C8-79E59610391D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Technik prac biurowych S</a:t>
          </a:r>
          <a:endParaRPr lang="pl-PL" sz="1050" b="1" dirty="0">
            <a:solidFill>
              <a:schemeClr val="bg1"/>
            </a:solidFill>
          </a:endParaRPr>
        </a:p>
      </dgm:t>
    </dgm:pt>
    <dgm:pt modelId="{684F60B7-2CEC-4E45-83A8-4F2CEBF7418D}" type="parTrans" cxnId="{C1111CD8-D2D9-466D-BD53-0D681D746EAE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AC3C3E7-7515-4A81-9000-0D26746CBF60}" type="sibTrans" cxnId="{C1111CD8-D2D9-466D-BD53-0D681D746EAE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1C5E4748-0EBE-4204-9977-E15972A7F222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Przetwórca ryb S</a:t>
          </a:r>
          <a:endParaRPr lang="pl-PL" sz="1050" b="1" dirty="0">
            <a:solidFill>
              <a:schemeClr val="bg1"/>
            </a:solidFill>
          </a:endParaRPr>
        </a:p>
      </dgm:t>
    </dgm:pt>
    <dgm:pt modelId="{FE01F5CA-F84C-47FB-BE9D-DC2692F07FB0}" type="parTrans" cxnId="{A22CAA37-E537-48B7-8304-FA087B559E4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A88D63F4-280F-43CD-97A7-E69B12CA0EF1}" type="sibTrans" cxnId="{A22CAA37-E537-48B7-8304-FA087B559E4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6C7A25BB-9B64-4B25-A75D-1E30C76F0810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Pracownik sortowania przesyłek i towarów</a:t>
          </a:r>
          <a:endParaRPr lang="pl-PL" sz="1050" b="1">
            <a:solidFill>
              <a:schemeClr val="bg1"/>
            </a:solidFill>
          </a:endParaRPr>
        </a:p>
      </dgm:t>
    </dgm:pt>
    <dgm:pt modelId="{47D27E9E-79D2-4836-8BF9-3FA1D0145EED}" type="parTrans" cxnId="{C99551B4-3525-4ECC-A9AE-E42C80FC938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71F7C9EC-D597-43AC-BC66-A978FDF5F552}" type="sibTrans" cxnId="{C99551B4-3525-4ECC-A9AE-E42C80FC9384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622B0190-66B5-4BFD-A6A9-B7CBD5ABE901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Murarz</a:t>
          </a:r>
          <a:endParaRPr lang="pl-PL" sz="1050" b="1">
            <a:solidFill>
              <a:schemeClr val="bg1"/>
            </a:solidFill>
          </a:endParaRPr>
        </a:p>
      </dgm:t>
    </dgm:pt>
    <dgm:pt modelId="{7F9230C7-BE19-41AE-909D-4509AA0464B1}" type="parTrans" cxnId="{F8B5E6B5-CFBB-494A-8457-D276148F91E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A9BF8C2A-1F19-4EDF-A156-37D6A960605F}" type="sibTrans" cxnId="{F8B5E6B5-CFBB-494A-8457-D276148F91E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E2CFEDA-0C8F-4B22-9F57-A0A3AE6FE2F1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Kierowca samochodu ciężarowego</a:t>
          </a:r>
          <a:endParaRPr lang="pl-PL" sz="1050" b="1">
            <a:solidFill>
              <a:schemeClr val="bg1"/>
            </a:solidFill>
          </a:endParaRPr>
        </a:p>
      </dgm:t>
    </dgm:pt>
    <dgm:pt modelId="{D806EDBA-EA67-4B61-AA3D-EBCA96DECE14}" type="parTrans" cxnId="{C24B66A4-540A-4FA8-B891-16943B6945C7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1FAA8976-0B7B-4D90-B86F-BD20AD40079F}" type="sibTrans" cxnId="{C24B66A4-540A-4FA8-B891-16943B6945C7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4BC38B6B-C2F0-4EF5-82E3-9C0FC6576A3A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Salowa</a:t>
          </a:r>
          <a:endParaRPr lang="pl-PL" sz="1050" b="1">
            <a:solidFill>
              <a:schemeClr val="bg1"/>
            </a:solidFill>
          </a:endParaRPr>
        </a:p>
      </dgm:t>
    </dgm:pt>
    <dgm:pt modelId="{4CC12F9E-7C45-4D2D-ABCB-B1D5EC786FB1}" type="parTrans" cxnId="{2BC84582-3095-468B-9B66-1F519AB2F42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B41C0AB-AC1E-48AC-878D-D32C37C9BE28}" type="sibTrans" cxnId="{2BC84582-3095-468B-9B66-1F519AB2F42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EE76BF6C-6EC0-44AC-98EB-1A6BCA16E9EA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Kasjer handlowy</a:t>
          </a:r>
          <a:endParaRPr lang="pl-PL" sz="1050" b="1">
            <a:solidFill>
              <a:schemeClr val="bg1"/>
            </a:solidFill>
          </a:endParaRPr>
        </a:p>
      </dgm:t>
    </dgm:pt>
    <dgm:pt modelId="{0C9B8F24-D898-4D16-B058-792912D4FF8C}" type="parTrans" cxnId="{53B679CB-CB53-4E54-B21A-6DE5B8E59FE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F209CC1-38A9-48F3-A84C-DD0D2AEB642C}" type="sibTrans" cxnId="{53B679CB-CB53-4E54-B21A-6DE5B8E59FEB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7EC024E6-99F7-429F-9EF8-C3761AD2C757}">
      <dgm:prSet custT="1"/>
      <dgm:spPr/>
      <dgm:t>
        <a:bodyPr/>
        <a:lstStyle/>
        <a:p>
          <a:r>
            <a:rPr lang="pl-PL" sz="1050" b="1" i="0" u="none" dirty="0" smtClean="0">
              <a:solidFill>
                <a:schemeClr val="bg1"/>
              </a:solidFill>
            </a:rPr>
            <a:t>Opiekun osoby starszej S</a:t>
          </a:r>
          <a:endParaRPr lang="pl-PL" sz="1050" b="1" dirty="0">
            <a:solidFill>
              <a:schemeClr val="bg1"/>
            </a:solidFill>
          </a:endParaRPr>
        </a:p>
      </dgm:t>
    </dgm:pt>
    <dgm:pt modelId="{CB90DE20-F33D-4B2A-BCC0-122C98D71734}" type="parTrans" cxnId="{6AE66F05-9C6A-4737-9251-8CEA12F60939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71518D0F-2D65-489A-94CD-2D8CCF02E2DB}" type="sibTrans" cxnId="{6AE66F05-9C6A-4737-9251-8CEA12F60939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65A6DCA-7942-4894-86D9-4226546C71B7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Szwaczka maszynowa</a:t>
          </a:r>
          <a:endParaRPr lang="pl-PL" sz="1050" b="1">
            <a:solidFill>
              <a:schemeClr val="bg1"/>
            </a:solidFill>
          </a:endParaRPr>
        </a:p>
      </dgm:t>
    </dgm:pt>
    <dgm:pt modelId="{7C1E9DE0-53A1-4378-8896-83771D202A0E}" type="parTrans" cxnId="{15F28A2B-FAD3-4C08-AE40-D842D8A29FA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68F114D-A80A-468C-A123-33F6C3E61534}" type="sibTrans" cxnId="{15F28A2B-FAD3-4C08-AE40-D842D8A29FA8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EEBF95B-5213-4E39-84D7-B0936C76EE2D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Pracownik przygotowujący posiłki typu fast food</a:t>
          </a:r>
          <a:endParaRPr lang="pl-PL" sz="1050" b="1">
            <a:solidFill>
              <a:schemeClr val="bg1"/>
            </a:solidFill>
          </a:endParaRPr>
        </a:p>
      </dgm:t>
    </dgm:pt>
    <dgm:pt modelId="{92A07445-5F5B-4C01-84C5-0ACF19D7489F}" type="parTrans" cxnId="{8806B6E2-4523-4492-9286-0BF8E6D2579A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B18EA2A5-700E-4BC9-8AED-2B63C14CA686}" type="sibTrans" cxnId="{8806B6E2-4523-4492-9286-0BF8E6D2579A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D4248A92-DC79-4D7D-938F-BE9E07AC90ED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Kierowca samochodu dostawczego</a:t>
          </a:r>
          <a:endParaRPr lang="pl-PL" sz="1050" b="1">
            <a:solidFill>
              <a:schemeClr val="bg1"/>
            </a:solidFill>
          </a:endParaRPr>
        </a:p>
      </dgm:t>
    </dgm:pt>
    <dgm:pt modelId="{5FB9B1DA-A64E-4489-8B46-3291992FBF78}" type="parTrans" cxnId="{8117AE71-91B6-4A6D-A1BE-D6297F55FF46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FE003F22-39B3-4EBB-9620-6EDBE58BE70E}" type="sibTrans" cxnId="{8117AE71-91B6-4A6D-A1BE-D6297F55FF46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1895DC91-9FBF-4B03-8760-16A2D2D9E957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Kierowca operator wózków jezdniowych (widłowych)</a:t>
          </a:r>
          <a:endParaRPr lang="pl-PL" sz="1050" b="1">
            <a:solidFill>
              <a:schemeClr val="bg1"/>
            </a:solidFill>
          </a:endParaRPr>
        </a:p>
      </dgm:t>
    </dgm:pt>
    <dgm:pt modelId="{6949D5D4-2CD8-4FAD-82E1-5C446D46D647}" type="parTrans" cxnId="{EC1CD678-B1A8-420A-B88A-DECD7586B8D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4D0C7D86-0F11-45F4-A504-048FDDF36776}" type="sibTrans" cxnId="{EC1CD678-B1A8-420A-B88A-DECD7586B8D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93FD4550-98D4-473D-AEFD-713878ADF739}">
      <dgm:prSet custT="1"/>
      <dgm:spPr/>
      <dgm:t>
        <a:bodyPr/>
        <a:lstStyle/>
        <a:p>
          <a:r>
            <a:rPr lang="pl-PL" sz="1050" b="1" i="0" u="none" smtClean="0">
              <a:solidFill>
                <a:schemeClr val="bg1"/>
              </a:solidFill>
            </a:rPr>
            <a:t>Spawacz</a:t>
          </a:r>
          <a:endParaRPr lang="pl-PL" sz="1050" b="1">
            <a:solidFill>
              <a:schemeClr val="bg1"/>
            </a:solidFill>
          </a:endParaRPr>
        </a:p>
      </dgm:t>
    </dgm:pt>
    <dgm:pt modelId="{E8FDBC59-427C-469E-A9C3-61555FA82E80}" type="parTrans" cxnId="{702F7820-57A1-4DF5-815E-FAC1C3441C1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3123311A-E4CF-4044-8525-3CCC7D20110C}" type="sibTrans" cxnId="{702F7820-57A1-4DF5-815E-FAC1C3441C11}">
      <dgm:prSet/>
      <dgm:spPr/>
      <dgm:t>
        <a:bodyPr/>
        <a:lstStyle/>
        <a:p>
          <a:endParaRPr lang="pl-PL" sz="2000" b="1">
            <a:solidFill>
              <a:schemeClr val="bg1"/>
            </a:solidFill>
          </a:endParaRPr>
        </a:p>
      </dgm:t>
    </dgm:pt>
    <dgm:pt modelId="{0BD0DC1E-10AD-4DB8-B4A2-3C4C87211204}" type="pres">
      <dgm:prSet presAssocID="{7922EC15-3B2D-4978-9E5C-C0814321015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B7449AC5-E569-4E20-A0C0-6BD9BF830D42}" type="pres">
      <dgm:prSet presAssocID="{B63D4237-3AFA-4AF6-935D-B50C4004A696}" presName="node" presStyleLbl="node1" presStyleIdx="0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E3EBE42-021B-4189-94EE-26C5AECF91B6}" type="pres">
      <dgm:prSet presAssocID="{5EAC3D48-F4E5-4310-BBE6-15D49C5A82E3}" presName="sibTrans" presStyleCnt="0"/>
      <dgm:spPr/>
    </dgm:pt>
    <dgm:pt modelId="{37FF334A-7F28-4F61-AB57-DFCE773C7C09}" type="pres">
      <dgm:prSet presAssocID="{3D29E651-62D9-4968-928C-F2E2C3886659}" presName="node" presStyleLbl="node1" presStyleIdx="1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328397F-A882-423E-BC66-19182F823D80}" type="pres">
      <dgm:prSet presAssocID="{AFAF6628-5CDC-4682-B46D-F1E2F5E53708}" presName="sibTrans" presStyleCnt="0"/>
      <dgm:spPr/>
    </dgm:pt>
    <dgm:pt modelId="{97DDC68A-48DF-48C0-BEDF-BD4E85045FD5}" type="pres">
      <dgm:prSet presAssocID="{0C6CB186-DAE7-49A3-9323-939C6833144C}" presName="node" presStyleLbl="node1" presStyleIdx="2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144844D-300E-4413-B16C-51F5D46051D2}" type="pres">
      <dgm:prSet presAssocID="{979D7B1C-1D60-432E-8B03-7C9BC4E9EB2C}" presName="sibTrans" presStyleCnt="0"/>
      <dgm:spPr/>
    </dgm:pt>
    <dgm:pt modelId="{6071B976-95B6-45D2-BA1E-90251BCA6832}" type="pres">
      <dgm:prSet presAssocID="{9A62083B-7665-45BB-AAA8-E5A3117D8931}" presName="node" presStyleLbl="node1" presStyleIdx="3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CC0CB3E-2075-42D0-8BF1-6A3679ED98B2}" type="pres">
      <dgm:prSet presAssocID="{8F475C86-89A4-4CBF-B751-CA7E7F76D2E8}" presName="sibTrans" presStyleCnt="0"/>
      <dgm:spPr/>
    </dgm:pt>
    <dgm:pt modelId="{A5DAD0D8-DC49-42E8-BE15-76AD1B2073C4}" type="pres">
      <dgm:prSet presAssocID="{E3A03E0B-86EB-4C7B-A862-9A11BC90C0AE}" presName="node" presStyleLbl="node1" presStyleIdx="4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83247CF-D9B8-4EF2-9C60-339E1559A79B}" type="pres">
      <dgm:prSet presAssocID="{271F8AB3-90E9-4E9B-B920-CCBA7936CF33}" presName="sibTrans" presStyleCnt="0"/>
      <dgm:spPr/>
    </dgm:pt>
    <dgm:pt modelId="{F0B5AFD4-6478-4232-BF49-6A307CD7EF3B}" type="pres">
      <dgm:prSet presAssocID="{FE979240-0439-4C3F-8814-E642C7F569C2}" presName="node" presStyleLbl="node1" presStyleIdx="5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B10704D-8688-48DF-8FD7-19FE8A691224}" type="pres">
      <dgm:prSet presAssocID="{9B65E9E7-F5B7-4840-B877-A2F1DDB82344}" presName="sibTrans" presStyleCnt="0"/>
      <dgm:spPr/>
    </dgm:pt>
    <dgm:pt modelId="{80B5BF74-A708-4732-AE23-66D01F1A1A0B}" type="pres">
      <dgm:prSet presAssocID="{72B2A71A-33B1-473E-9631-3D27C8B62196}" presName="node" presStyleLbl="node1" presStyleIdx="6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50FC720-522C-4685-9552-E9C5950E7B83}" type="pres">
      <dgm:prSet presAssocID="{D22BBDF3-4ADF-4EBF-B388-51B735C298EC}" presName="sibTrans" presStyleCnt="0"/>
      <dgm:spPr/>
    </dgm:pt>
    <dgm:pt modelId="{CAEAD240-8041-4B4E-B7D3-54A104AB8E91}" type="pres">
      <dgm:prSet presAssocID="{DDFB33DC-67A1-4B6B-BAD4-B4E79777B70F}" presName="node" presStyleLbl="node1" presStyleIdx="7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FE4F364-C83B-449A-9C9B-DDBB2880C4D5}" type="pres">
      <dgm:prSet presAssocID="{B41B8E2B-2FDB-49AD-9321-4D2297453D00}" presName="sibTrans" presStyleCnt="0"/>
      <dgm:spPr/>
    </dgm:pt>
    <dgm:pt modelId="{F7BCB454-FB70-40CF-99FA-8C3AB9803168}" type="pres">
      <dgm:prSet presAssocID="{DBC2ABF4-AD77-4E42-942F-E40F6D176AAE}" presName="node" presStyleLbl="node1" presStyleIdx="8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7D29983-7BCD-481C-8C90-322BD5144E38}" type="pres">
      <dgm:prSet presAssocID="{BCC0C5BB-31CD-41E1-915D-EA3F54682158}" presName="sibTrans" presStyleCnt="0"/>
      <dgm:spPr/>
    </dgm:pt>
    <dgm:pt modelId="{B712C359-2CEC-444B-AC96-44EE75A9E697}" type="pres">
      <dgm:prSet presAssocID="{74DF02C6-5AEF-4423-9DF4-87EE9A591F5D}" presName="node" presStyleLbl="node1" presStyleIdx="9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BF6B32C-729B-4819-BD87-25023F2B05E2}" type="pres">
      <dgm:prSet presAssocID="{3FA035F4-ACE6-439F-A65C-F5C305E6F075}" presName="sibTrans" presStyleCnt="0"/>
      <dgm:spPr/>
    </dgm:pt>
    <dgm:pt modelId="{51319AE4-5711-4CDB-B62E-57BADD419953}" type="pres">
      <dgm:prSet presAssocID="{6A9846EC-63B1-4DB1-988C-5E16D1674EB2}" presName="node" presStyleLbl="node1" presStyleIdx="10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BF83674-3617-422C-9A83-3D233666447E}" type="pres">
      <dgm:prSet presAssocID="{20223B58-5D44-4573-BC8D-9577AC2C7D75}" presName="sibTrans" presStyleCnt="0"/>
      <dgm:spPr/>
    </dgm:pt>
    <dgm:pt modelId="{5726AE79-9FD9-4BFC-8F8F-E3A0F9FDD62A}" type="pres">
      <dgm:prSet presAssocID="{6733D4F6-516B-43B5-A2FA-E7B311449F96}" presName="node" presStyleLbl="node1" presStyleIdx="11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28CEA1E-DEE2-4F3A-B648-9DF29539AAFD}" type="pres">
      <dgm:prSet presAssocID="{FFC8898A-1D01-4B59-AC98-05B18301E81B}" presName="sibTrans" presStyleCnt="0"/>
      <dgm:spPr/>
    </dgm:pt>
    <dgm:pt modelId="{64259559-2613-49BF-A3BB-18B8B656FD41}" type="pres">
      <dgm:prSet presAssocID="{165D4A5B-5CC8-4919-BC9C-271EC09381CA}" presName="node" presStyleLbl="node1" presStyleIdx="12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8B62DB3-BB61-43CD-9073-834A4B85F915}" type="pres">
      <dgm:prSet presAssocID="{54AB31BA-587D-44F8-AE68-D3E8EEF98E90}" presName="sibTrans" presStyleCnt="0"/>
      <dgm:spPr/>
    </dgm:pt>
    <dgm:pt modelId="{63DCB093-99C7-481E-8D21-CF86E74B76B7}" type="pres">
      <dgm:prSet presAssocID="{C5FDF86B-9C49-41ED-BDE5-3A444248F95D}" presName="node" presStyleLbl="node1" presStyleIdx="13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F100C35-C7EE-4DF0-A6C5-2E9BB50F0631}" type="pres">
      <dgm:prSet presAssocID="{4992A243-F9F9-4A4B-8598-3DB95ECF8D83}" presName="sibTrans" presStyleCnt="0"/>
      <dgm:spPr/>
    </dgm:pt>
    <dgm:pt modelId="{767E0E1B-4B7F-435C-8A2C-C3C7B8BA7F69}" type="pres">
      <dgm:prSet presAssocID="{BAD8C048-E5A3-450C-8426-BDDCDA60F083}" presName="node" presStyleLbl="node1" presStyleIdx="14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90B9107-3275-475C-BC37-90C2E39B2CC8}" type="pres">
      <dgm:prSet presAssocID="{BB00B9BA-8B1D-457E-B98F-815F65C1DDA5}" presName="sibTrans" presStyleCnt="0"/>
      <dgm:spPr/>
    </dgm:pt>
    <dgm:pt modelId="{3DE6B801-98F3-49CA-AF90-0502E79EA3C4}" type="pres">
      <dgm:prSet presAssocID="{5C6CA40C-FC7E-45D0-AE15-C5BA89472EB3}" presName="node" presStyleLbl="node1" presStyleIdx="15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01126E6-FA0D-4783-B4A3-4BCE2ABDC79C}" type="pres">
      <dgm:prSet presAssocID="{A376EA55-9BE4-4FDF-96F9-09FA5A38F8E3}" presName="sibTrans" presStyleCnt="0"/>
      <dgm:spPr/>
    </dgm:pt>
    <dgm:pt modelId="{CFB955D7-E4C0-4EB0-89BE-DFE26F58D0D1}" type="pres">
      <dgm:prSet presAssocID="{9F9C7D5B-5F18-4870-A40D-FC04EB3DDE4D}" presName="node" presStyleLbl="node1" presStyleIdx="16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53D23BC-E27E-4E19-82EE-CF480D0B205A}" type="pres">
      <dgm:prSet presAssocID="{18F6A803-7230-467F-A490-DF585625EFDD}" presName="sibTrans" presStyleCnt="0"/>
      <dgm:spPr/>
    </dgm:pt>
    <dgm:pt modelId="{802A65C7-9304-4766-A0ED-182110585900}" type="pres">
      <dgm:prSet presAssocID="{33EF423A-51A2-4809-86C8-79E59610391D}" presName="node" presStyleLbl="node1" presStyleIdx="17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4AE34DE-B9AD-427A-9A43-F640A55AC9FD}" type="pres">
      <dgm:prSet presAssocID="{DAC3C3E7-7515-4A81-9000-0D26746CBF60}" presName="sibTrans" presStyleCnt="0"/>
      <dgm:spPr/>
    </dgm:pt>
    <dgm:pt modelId="{854933DE-8D59-4481-89F5-964C41502FEC}" type="pres">
      <dgm:prSet presAssocID="{1C5E4748-0EBE-4204-9977-E15972A7F222}" presName="node" presStyleLbl="node1" presStyleIdx="18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4CDAA92-A375-450D-9424-E9041DE35EFA}" type="pres">
      <dgm:prSet presAssocID="{A88D63F4-280F-43CD-97A7-E69B12CA0EF1}" presName="sibTrans" presStyleCnt="0"/>
      <dgm:spPr/>
    </dgm:pt>
    <dgm:pt modelId="{761C75BC-DB2F-42C4-A010-B72BA926E0D9}" type="pres">
      <dgm:prSet presAssocID="{6C7A25BB-9B64-4B25-A75D-1E30C76F0810}" presName="node" presStyleLbl="node1" presStyleIdx="19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03D105B-3FFE-4B4D-A53B-A5459C68F4AB}" type="pres">
      <dgm:prSet presAssocID="{71F7C9EC-D597-43AC-BC66-A978FDF5F552}" presName="sibTrans" presStyleCnt="0"/>
      <dgm:spPr/>
    </dgm:pt>
    <dgm:pt modelId="{13BD5D67-CD57-412A-97F0-616894436BC4}" type="pres">
      <dgm:prSet presAssocID="{622B0190-66B5-4BFD-A6A9-B7CBD5ABE901}" presName="node" presStyleLbl="node1" presStyleIdx="20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B8ED832-480F-45C0-8660-2D9F95ACA4F0}" type="pres">
      <dgm:prSet presAssocID="{A9BF8C2A-1F19-4EDF-A156-37D6A960605F}" presName="sibTrans" presStyleCnt="0"/>
      <dgm:spPr/>
    </dgm:pt>
    <dgm:pt modelId="{0955125B-6FC9-400F-99CE-F159A4A59554}" type="pres">
      <dgm:prSet presAssocID="{BE2CFEDA-0C8F-4B22-9F57-A0A3AE6FE2F1}" presName="node" presStyleLbl="node1" presStyleIdx="21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2F7C7D3-2BE0-48EA-A205-324DC9DD5BE8}" type="pres">
      <dgm:prSet presAssocID="{1FAA8976-0B7B-4D90-B86F-BD20AD40079F}" presName="sibTrans" presStyleCnt="0"/>
      <dgm:spPr/>
    </dgm:pt>
    <dgm:pt modelId="{5232DEEE-5BF3-4BB5-BB94-F7557B2623EE}" type="pres">
      <dgm:prSet presAssocID="{4BC38B6B-C2F0-4EF5-82E3-9C0FC6576A3A}" presName="node" presStyleLbl="node1" presStyleIdx="22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AD4C26D-793B-4C4D-8887-843FD348AA55}" type="pres">
      <dgm:prSet presAssocID="{9B41C0AB-AC1E-48AC-878D-D32C37C9BE28}" presName="sibTrans" presStyleCnt="0"/>
      <dgm:spPr/>
    </dgm:pt>
    <dgm:pt modelId="{5BF6CC0A-E091-4D32-AB39-9404E94BE231}" type="pres">
      <dgm:prSet presAssocID="{EE76BF6C-6EC0-44AC-98EB-1A6BCA16E9EA}" presName="node" presStyleLbl="node1" presStyleIdx="23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BB9EB0A-B575-414A-9478-083C57F5AADF}" type="pres">
      <dgm:prSet presAssocID="{9F209CC1-38A9-48F3-A84C-DD0D2AEB642C}" presName="sibTrans" presStyleCnt="0"/>
      <dgm:spPr/>
    </dgm:pt>
    <dgm:pt modelId="{67E5BEEC-FB48-450F-9DCC-8F6255DD7075}" type="pres">
      <dgm:prSet presAssocID="{7EC024E6-99F7-429F-9EF8-C3761AD2C757}" presName="node" presStyleLbl="node1" presStyleIdx="24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F66D816-9566-46B8-B8C2-23365EA36BF4}" type="pres">
      <dgm:prSet presAssocID="{71518D0F-2D65-489A-94CD-2D8CCF02E2DB}" presName="sibTrans" presStyleCnt="0"/>
      <dgm:spPr/>
    </dgm:pt>
    <dgm:pt modelId="{1ACE9C1F-BF2B-4478-9EDD-FBE43EAD0C2C}" type="pres">
      <dgm:prSet presAssocID="{965A6DCA-7942-4894-86D9-4226546C71B7}" presName="node" presStyleLbl="node1" presStyleIdx="25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AB727AB-3753-4682-894D-DF62816C5F64}" type="pres">
      <dgm:prSet presAssocID="{D68F114D-A80A-468C-A123-33F6C3E61534}" presName="sibTrans" presStyleCnt="0"/>
      <dgm:spPr/>
    </dgm:pt>
    <dgm:pt modelId="{20E68A8E-B563-417E-86B0-723E4C08B303}" type="pres">
      <dgm:prSet presAssocID="{DEEBF95B-5213-4E39-84D7-B0936C76EE2D}" presName="node" presStyleLbl="node1" presStyleIdx="26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FD36C2A-553F-433B-BC29-CFBA05B21783}" type="pres">
      <dgm:prSet presAssocID="{B18EA2A5-700E-4BC9-8AED-2B63C14CA686}" presName="sibTrans" presStyleCnt="0"/>
      <dgm:spPr/>
    </dgm:pt>
    <dgm:pt modelId="{6B0A19B5-7C4B-4957-9600-FD0C75E70968}" type="pres">
      <dgm:prSet presAssocID="{D4248A92-DC79-4D7D-938F-BE9E07AC90ED}" presName="node" presStyleLbl="node1" presStyleIdx="27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FEA0A24-A58B-4D1A-8A1E-198AF02EFCE4}" type="pres">
      <dgm:prSet presAssocID="{FE003F22-39B3-4EBB-9620-6EDBE58BE70E}" presName="sibTrans" presStyleCnt="0"/>
      <dgm:spPr/>
    </dgm:pt>
    <dgm:pt modelId="{D9D01A4C-0949-44A6-972E-36962F523021}" type="pres">
      <dgm:prSet presAssocID="{1895DC91-9FBF-4B03-8760-16A2D2D9E957}" presName="node" presStyleLbl="node1" presStyleIdx="28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298FF93-ECE1-4916-80AA-61ECDD147789}" type="pres">
      <dgm:prSet presAssocID="{4D0C7D86-0F11-45F4-A504-048FDDF36776}" presName="sibTrans" presStyleCnt="0"/>
      <dgm:spPr/>
    </dgm:pt>
    <dgm:pt modelId="{2426B199-867E-407E-A871-E586ED550E28}" type="pres">
      <dgm:prSet presAssocID="{93FD4550-98D4-473D-AEFD-713878ADF739}" presName="node" presStyleLbl="node1" presStyleIdx="29" presStyleCnt="3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99551B4-3525-4ECC-A9AE-E42C80FC9384}" srcId="{7922EC15-3B2D-4978-9E5C-C08143210150}" destId="{6C7A25BB-9B64-4B25-A75D-1E30C76F0810}" srcOrd="19" destOrd="0" parTransId="{47D27E9E-79D2-4836-8BF9-3FA1D0145EED}" sibTransId="{71F7C9EC-D597-43AC-BC66-A978FDF5F552}"/>
    <dgm:cxn modelId="{476D3889-5B7A-45CF-9BC9-1FD9A8693552}" type="presOf" srcId="{1C5E4748-0EBE-4204-9977-E15972A7F222}" destId="{854933DE-8D59-4481-89F5-964C41502FEC}" srcOrd="0" destOrd="0" presId="urn:microsoft.com/office/officeart/2005/8/layout/default"/>
    <dgm:cxn modelId="{585A0CA9-9BB3-4CA2-8332-278588265AD8}" type="presOf" srcId="{6A9846EC-63B1-4DB1-988C-5E16D1674EB2}" destId="{51319AE4-5711-4CDB-B62E-57BADD419953}" srcOrd="0" destOrd="0" presId="urn:microsoft.com/office/officeart/2005/8/layout/default"/>
    <dgm:cxn modelId="{C273DD06-16F0-495C-BD69-D0BF8580538C}" type="presOf" srcId="{DDFB33DC-67A1-4B6B-BAD4-B4E79777B70F}" destId="{CAEAD240-8041-4B4E-B7D3-54A104AB8E91}" srcOrd="0" destOrd="0" presId="urn:microsoft.com/office/officeart/2005/8/layout/default"/>
    <dgm:cxn modelId="{702F7820-57A1-4DF5-815E-FAC1C3441C11}" srcId="{7922EC15-3B2D-4978-9E5C-C08143210150}" destId="{93FD4550-98D4-473D-AEFD-713878ADF739}" srcOrd="29" destOrd="0" parTransId="{E8FDBC59-427C-469E-A9C3-61555FA82E80}" sibTransId="{3123311A-E4CF-4044-8525-3CCC7D20110C}"/>
    <dgm:cxn modelId="{3735DF7F-C19F-4D03-B155-D40DA0F03E61}" type="presOf" srcId="{7EC024E6-99F7-429F-9EF8-C3761AD2C757}" destId="{67E5BEEC-FB48-450F-9DCC-8F6255DD7075}" srcOrd="0" destOrd="0" presId="urn:microsoft.com/office/officeart/2005/8/layout/default"/>
    <dgm:cxn modelId="{2037BD43-C97B-450C-B60D-D8637BC9D048}" type="presOf" srcId="{BAD8C048-E5A3-450C-8426-BDDCDA60F083}" destId="{767E0E1B-4B7F-435C-8A2C-C3C7B8BA7F69}" srcOrd="0" destOrd="0" presId="urn:microsoft.com/office/officeart/2005/8/layout/default"/>
    <dgm:cxn modelId="{719E7E2E-7B9C-40B7-A0B1-9DE461E6B794}" srcId="{7922EC15-3B2D-4978-9E5C-C08143210150}" destId="{165D4A5B-5CC8-4919-BC9C-271EC09381CA}" srcOrd="12" destOrd="0" parTransId="{D6406920-DC2F-4C78-831E-CE82AC8BE19B}" sibTransId="{54AB31BA-587D-44F8-AE68-D3E8EEF98E90}"/>
    <dgm:cxn modelId="{C0558973-715F-4D2D-8CDA-515F6C4D7BE2}" srcId="{7922EC15-3B2D-4978-9E5C-C08143210150}" destId="{DDFB33DC-67A1-4B6B-BAD4-B4E79777B70F}" srcOrd="7" destOrd="0" parTransId="{D99F89F0-AE82-46DF-A939-628E16D6CF42}" sibTransId="{B41B8E2B-2FDB-49AD-9321-4D2297453D00}"/>
    <dgm:cxn modelId="{4E053D21-C735-49F4-AB79-D6FEBF6C2D72}" type="presOf" srcId="{93FD4550-98D4-473D-AEFD-713878ADF739}" destId="{2426B199-867E-407E-A871-E586ED550E28}" srcOrd="0" destOrd="0" presId="urn:microsoft.com/office/officeart/2005/8/layout/default"/>
    <dgm:cxn modelId="{EC1CD678-B1A8-420A-B88A-DECD7586B8D1}" srcId="{7922EC15-3B2D-4978-9E5C-C08143210150}" destId="{1895DC91-9FBF-4B03-8760-16A2D2D9E957}" srcOrd="28" destOrd="0" parTransId="{6949D5D4-2CD8-4FAD-82E1-5C446D46D647}" sibTransId="{4D0C7D86-0F11-45F4-A504-048FDDF36776}"/>
    <dgm:cxn modelId="{CC2AA22B-3798-4052-8427-DA430BF78A10}" srcId="{7922EC15-3B2D-4978-9E5C-C08143210150}" destId="{FE979240-0439-4C3F-8814-E642C7F569C2}" srcOrd="5" destOrd="0" parTransId="{66050F8F-8984-4559-81F0-76BF6DBFD01B}" sibTransId="{9B65E9E7-F5B7-4840-B877-A2F1DDB82344}"/>
    <dgm:cxn modelId="{B7677172-1D15-48B1-86CE-714D90C5B379}" type="presOf" srcId="{0C6CB186-DAE7-49A3-9323-939C6833144C}" destId="{97DDC68A-48DF-48C0-BEDF-BD4E85045FD5}" srcOrd="0" destOrd="0" presId="urn:microsoft.com/office/officeart/2005/8/layout/default"/>
    <dgm:cxn modelId="{626C7F1D-0AF6-4602-AD31-2E0AA878FEA7}" srcId="{7922EC15-3B2D-4978-9E5C-C08143210150}" destId="{DBC2ABF4-AD77-4E42-942F-E40F6D176AAE}" srcOrd="8" destOrd="0" parTransId="{4C41AAE1-F395-4049-8EF5-FC8D9B559CDB}" sibTransId="{BCC0C5BB-31CD-41E1-915D-EA3F54682158}"/>
    <dgm:cxn modelId="{790B7416-3860-4592-BB6B-A8856253F199}" type="presOf" srcId="{965A6DCA-7942-4894-86D9-4226546C71B7}" destId="{1ACE9C1F-BF2B-4478-9EDD-FBE43EAD0C2C}" srcOrd="0" destOrd="0" presId="urn:microsoft.com/office/officeart/2005/8/layout/default"/>
    <dgm:cxn modelId="{993FE4A3-4A22-4D8D-8C1A-4F382D35E58D}" type="presOf" srcId="{B63D4237-3AFA-4AF6-935D-B50C4004A696}" destId="{B7449AC5-E569-4E20-A0C0-6BD9BF830D42}" srcOrd="0" destOrd="0" presId="urn:microsoft.com/office/officeart/2005/8/layout/default"/>
    <dgm:cxn modelId="{8806B6E2-4523-4492-9286-0BF8E6D2579A}" srcId="{7922EC15-3B2D-4978-9E5C-C08143210150}" destId="{DEEBF95B-5213-4E39-84D7-B0936C76EE2D}" srcOrd="26" destOrd="0" parTransId="{92A07445-5F5B-4C01-84C5-0ACF19D7489F}" sibTransId="{B18EA2A5-700E-4BC9-8AED-2B63C14CA686}"/>
    <dgm:cxn modelId="{3849DCDB-9194-4CC9-A66D-0E7E26417593}" srcId="{7922EC15-3B2D-4978-9E5C-C08143210150}" destId="{74DF02C6-5AEF-4423-9DF4-87EE9A591F5D}" srcOrd="9" destOrd="0" parTransId="{4A2E6EFE-6445-4937-AF9A-0C41F683305D}" sibTransId="{3FA035F4-ACE6-439F-A65C-F5C305E6F075}"/>
    <dgm:cxn modelId="{444909E1-F6B0-4BA1-B6EC-11FEF1DDD493}" type="presOf" srcId="{DEEBF95B-5213-4E39-84D7-B0936C76EE2D}" destId="{20E68A8E-B563-417E-86B0-723E4C08B303}" srcOrd="0" destOrd="0" presId="urn:microsoft.com/office/officeart/2005/8/layout/default"/>
    <dgm:cxn modelId="{2BC84582-3095-468B-9B66-1F519AB2F421}" srcId="{7922EC15-3B2D-4978-9E5C-C08143210150}" destId="{4BC38B6B-C2F0-4EF5-82E3-9C0FC6576A3A}" srcOrd="22" destOrd="0" parTransId="{4CC12F9E-7C45-4D2D-ABCB-B1D5EC786FB1}" sibTransId="{9B41C0AB-AC1E-48AC-878D-D32C37C9BE28}"/>
    <dgm:cxn modelId="{7796C030-480D-4C59-81A8-99644B59129A}" srcId="{7922EC15-3B2D-4978-9E5C-C08143210150}" destId="{3D29E651-62D9-4968-928C-F2E2C3886659}" srcOrd="1" destOrd="0" parTransId="{D0346C4B-8E5B-4ED0-AFBA-916140191972}" sibTransId="{AFAF6628-5CDC-4682-B46D-F1E2F5E53708}"/>
    <dgm:cxn modelId="{56557817-A7C4-4AC3-A44C-ADB78F16A838}" srcId="{7922EC15-3B2D-4978-9E5C-C08143210150}" destId="{6733D4F6-516B-43B5-A2FA-E7B311449F96}" srcOrd="11" destOrd="0" parTransId="{2F39F442-C26F-4300-8CEB-5FCCAD9CD0F6}" sibTransId="{FFC8898A-1D01-4B59-AC98-05B18301E81B}"/>
    <dgm:cxn modelId="{53B679CB-CB53-4E54-B21A-6DE5B8E59FEB}" srcId="{7922EC15-3B2D-4978-9E5C-C08143210150}" destId="{EE76BF6C-6EC0-44AC-98EB-1A6BCA16E9EA}" srcOrd="23" destOrd="0" parTransId="{0C9B8F24-D898-4D16-B058-792912D4FF8C}" sibTransId="{9F209CC1-38A9-48F3-A84C-DD0D2AEB642C}"/>
    <dgm:cxn modelId="{182C2016-1A12-472C-A9DA-0695621B4A08}" type="presOf" srcId="{74DF02C6-5AEF-4423-9DF4-87EE9A591F5D}" destId="{B712C359-2CEC-444B-AC96-44EE75A9E697}" srcOrd="0" destOrd="0" presId="urn:microsoft.com/office/officeart/2005/8/layout/default"/>
    <dgm:cxn modelId="{9B7404E1-D144-476C-B030-62FFD8556DBB}" type="presOf" srcId="{BE2CFEDA-0C8F-4B22-9F57-A0A3AE6FE2F1}" destId="{0955125B-6FC9-400F-99CE-F159A4A59554}" srcOrd="0" destOrd="0" presId="urn:microsoft.com/office/officeart/2005/8/layout/default"/>
    <dgm:cxn modelId="{C7FF80BE-E36F-4F14-8CA6-C85A31B8A4C2}" type="presOf" srcId="{D4248A92-DC79-4D7D-938F-BE9E07AC90ED}" destId="{6B0A19B5-7C4B-4957-9600-FD0C75E70968}" srcOrd="0" destOrd="0" presId="urn:microsoft.com/office/officeart/2005/8/layout/default"/>
    <dgm:cxn modelId="{2DF37F2F-57E6-418C-9AAA-04C94CA3F465}" srcId="{7922EC15-3B2D-4978-9E5C-C08143210150}" destId="{6A9846EC-63B1-4DB1-988C-5E16D1674EB2}" srcOrd="10" destOrd="0" parTransId="{89465655-EC62-4146-9679-DC6223407FD2}" sibTransId="{20223B58-5D44-4573-BC8D-9577AC2C7D75}"/>
    <dgm:cxn modelId="{DF795B3F-3E94-4FA1-95F6-A4B0CBA9A95C}" type="presOf" srcId="{9F9C7D5B-5F18-4870-A40D-FC04EB3DDE4D}" destId="{CFB955D7-E4C0-4EB0-89BE-DFE26F58D0D1}" srcOrd="0" destOrd="0" presId="urn:microsoft.com/office/officeart/2005/8/layout/default"/>
    <dgm:cxn modelId="{F8B5E6B5-CFBB-494A-8457-D276148F91E8}" srcId="{7922EC15-3B2D-4978-9E5C-C08143210150}" destId="{622B0190-66B5-4BFD-A6A9-B7CBD5ABE901}" srcOrd="20" destOrd="0" parTransId="{7F9230C7-BE19-41AE-909D-4509AA0464B1}" sibTransId="{A9BF8C2A-1F19-4EDF-A156-37D6A960605F}"/>
    <dgm:cxn modelId="{1EEC9AE4-79CC-41B0-AB9D-D4C93842326D}" srcId="{7922EC15-3B2D-4978-9E5C-C08143210150}" destId="{9A62083B-7665-45BB-AAA8-E5A3117D8931}" srcOrd="3" destOrd="0" parTransId="{987C07FF-3C75-4DD0-AD9A-A4C040605274}" sibTransId="{8F475C86-89A4-4CBF-B751-CA7E7F76D2E8}"/>
    <dgm:cxn modelId="{8117AE71-91B6-4A6D-A1BE-D6297F55FF46}" srcId="{7922EC15-3B2D-4978-9E5C-C08143210150}" destId="{D4248A92-DC79-4D7D-938F-BE9E07AC90ED}" srcOrd="27" destOrd="0" parTransId="{5FB9B1DA-A64E-4489-8B46-3291992FBF78}" sibTransId="{FE003F22-39B3-4EBB-9620-6EDBE58BE70E}"/>
    <dgm:cxn modelId="{A22CAA37-E537-48B7-8304-FA087B559E4B}" srcId="{7922EC15-3B2D-4978-9E5C-C08143210150}" destId="{1C5E4748-0EBE-4204-9977-E15972A7F222}" srcOrd="18" destOrd="0" parTransId="{FE01F5CA-F84C-47FB-BE9D-DC2692F07FB0}" sibTransId="{A88D63F4-280F-43CD-97A7-E69B12CA0EF1}"/>
    <dgm:cxn modelId="{0DFA60CA-FC8C-48D2-950D-EED8D636EACE}" type="presOf" srcId="{FE979240-0439-4C3F-8814-E642C7F569C2}" destId="{F0B5AFD4-6478-4232-BF49-6A307CD7EF3B}" srcOrd="0" destOrd="0" presId="urn:microsoft.com/office/officeart/2005/8/layout/default"/>
    <dgm:cxn modelId="{E2F59538-670D-491C-B409-7B3C5A652DF1}" type="presOf" srcId="{C5FDF86B-9C49-41ED-BDE5-3A444248F95D}" destId="{63DCB093-99C7-481E-8D21-CF86E74B76B7}" srcOrd="0" destOrd="0" presId="urn:microsoft.com/office/officeart/2005/8/layout/default"/>
    <dgm:cxn modelId="{7CA71B0E-759C-45F5-A1B3-12D788073D0F}" type="presOf" srcId="{EE76BF6C-6EC0-44AC-98EB-1A6BCA16E9EA}" destId="{5BF6CC0A-E091-4D32-AB39-9404E94BE231}" srcOrd="0" destOrd="0" presId="urn:microsoft.com/office/officeart/2005/8/layout/default"/>
    <dgm:cxn modelId="{C1111CD8-D2D9-466D-BD53-0D681D746EAE}" srcId="{7922EC15-3B2D-4978-9E5C-C08143210150}" destId="{33EF423A-51A2-4809-86C8-79E59610391D}" srcOrd="17" destOrd="0" parTransId="{684F60B7-2CEC-4E45-83A8-4F2CEBF7418D}" sibTransId="{DAC3C3E7-7515-4A81-9000-0D26746CBF60}"/>
    <dgm:cxn modelId="{02DBE435-A85B-4F1E-BF2E-0A16E71228D5}" srcId="{7922EC15-3B2D-4978-9E5C-C08143210150}" destId="{BAD8C048-E5A3-450C-8426-BDDCDA60F083}" srcOrd="14" destOrd="0" parTransId="{F8BBC7D6-332D-456C-8303-D8309EF876FA}" sibTransId="{BB00B9BA-8B1D-457E-B98F-815F65C1DDA5}"/>
    <dgm:cxn modelId="{8A1F15FD-5EC6-4480-A5EC-9182E0505814}" srcId="{7922EC15-3B2D-4978-9E5C-C08143210150}" destId="{E3A03E0B-86EB-4C7B-A862-9A11BC90C0AE}" srcOrd="4" destOrd="0" parTransId="{DE86194C-72DD-404A-B250-83F40B473B59}" sibTransId="{271F8AB3-90E9-4E9B-B920-CCBA7936CF33}"/>
    <dgm:cxn modelId="{5E019A76-70A4-4828-9727-EE17BC83F2FF}" srcId="{7922EC15-3B2D-4978-9E5C-C08143210150}" destId="{B63D4237-3AFA-4AF6-935D-B50C4004A696}" srcOrd="0" destOrd="0" parTransId="{0BBA9EEA-15BC-4798-8F2F-7ADB88D01BCF}" sibTransId="{5EAC3D48-F4E5-4310-BBE6-15D49C5A82E3}"/>
    <dgm:cxn modelId="{15F28A2B-FAD3-4C08-AE40-D842D8A29FA8}" srcId="{7922EC15-3B2D-4978-9E5C-C08143210150}" destId="{965A6DCA-7942-4894-86D9-4226546C71B7}" srcOrd="25" destOrd="0" parTransId="{7C1E9DE0-53A1-4378-8896-83771D202A0E}" sibTransId="{D68F114D-A80A-468C-A123-33F6C3E61534}"/>
    <dgm:cxn modelId="{072CD9DB-1530-43CE-ADA8-7F0C3240E9DB}" srcId="{7922EC15-3B2D-4978-9E5C-C08143210150}" destId="{9F9C7D5B-5F18-4870-A40D-FC04EB3DDE4D}" srcOrd="16" destOrd="0" parTransId="{F3C8AC68-8107-47A0-A2D8-A0413C90C04C}" sibTransId="{18F6A803-7230-467F-A490-DF585625EFDD}"/>
    <dgm:cxn modelId="{6AE66F05-9C6A-4737-9251-8CEA12F60939}" srcId="{7922EC15-3B2D-4978-9E5C-C08143210150}" destId="{7EC024E6-99F7-429F-9EF8-C3761AD2C757}" srcOrd="24" destOrd="0" parTransId="{CB90DE20-F33D-4B2A-BCC0-122C98D71734}" sibTransId="{71518D0F-2D65-489A-94CD-2D8CCF02E2DB}"/>
    <dgm:cxn modelId="{F1F8D512-A5F2-44C5-8D00-BE0A074CF34A}" type="presOf" srcId="{1895DC91-9FBF-4B03-8760-16A2D2D9E957}" destId="{D9D01A4C-0949-44A6-972E-36962F523021}" srcOrd="0" destOrd="0" presId="urn:microsoft.com/office/officeart/2005/8/layout/default"/>
    <dgm:cxn modelId="{710D759A-6526-422D-A0C1-F7819F4DB784}" type="presOf" srcId="{DBC2ABF4-AD77-4E42-942F-E40F6D176AAE}" destId="{F7BCB454-FB70-40CF-99FA-8C3AB9803168}" srcOrd="0" destOrd="0" presId="urn:microsoft.com/office/officeart/2005/8/layout/default"/>
    <dgm:cxn modelId="{EC536354-AD8B-4ABE-97EF-9C5A6BADEB0D}" type="presOf" srcId="{165D4A5B-5CC8-4919-BC9C-271EC09381CA}" destId="{64259559-2613-49BF-A3BB-18B8B656FD41}" srcOrd="0" destOrd="0" presId="urn:microsoft.com/office/officeart/2005/8/layout/default"/>
    <dgm:cxn modelId="{360834CB-1377-47D0-995A-77C729E88245}" type="presOf" srcId="{72B2A71A-33B1-473E-9631-3D27C8B62196}" destId="{80B5BF74-A708-4732-AE23-66D01F1A1A0B}" srcOrd="0" destOrd="0" presId="urn:microsoft.com/office/officeart/2005/8/layout/default"/>
    <dgm:cxn modelId="{72ABBB85-67CF-45E3-A3A0-2CE1682D9721}" type="presOf" srcId="{6733D4F6-516B-43B5-A2FA-E7B311449F96}" destId="{5726AE79-9FD9-4BFC-8F8F-E3A0F9FDD62A}" srcOrd="0" destOrd="0" presId="urn:microsoft.com/office/officeart/2005/8/layout/default"/>
    <dgm:cxn modelId="{DAB8A799-15CA-4DD4-89A6-3D2C9B0525BC}" srcId="{7922EC15-3B2D-4978-9E5C-C08143210150}" destId="{5C6CA40C-FC7E-45D0-AE15-C5BA89472EB3}" srcOrd="15" destOrd="0" parTransId="{A0F65A7F-99D9-410D-83A7-10C01D4A813B}" sibTransId="{A376EA55-9BE4-4FDF-96F9-09FA5A38F8E3}"/>
    <dgm:cxn modelId="{16266122-6A02-49A6-8645-31C38F019556}" type="presOf" srcId="{9A62083B-7665-45BB-AAA8-E5A3117D8931}" destId="{6071B976-95B6-45D2-BA1E-90251BCA6832}" srcOrd="0" destOrd="0" presId="urn:microsoft.com/office/officeart/2005/8/layout/default"/>
    <dgm:cxn modelId="{C24B66A4-540A-4FA8-B891-16943B6945C7}" srcId="{7922EC15-3B2D-4978-9E5C-C08143210150}" destId="{BE2CFEDA-0C8F-4B22-9F57-A0A3AE6FE2F1}" srcOrd="21" destOrd="0" parTransId="{D806EDBA-EA67-4B61-AA3D-EBCA96DECE14}" sibTransId="{1FAA8976-0B7B-4D90-B86F-BD20AD40079F}"/>
    <dgm:cxn modelId="{DEE50D9E-2BBF-4463-A206-E8F4CA865529}" type="presOf" srcId="{6C7A25BB-9B64-4B25-A75D-1E30C76F0810}" destId="{761C75BC-DB2F-42C4-A010-B72BA926E0D9}" srcOrd="0" destOrd="0" presId="urn:microsoft.com/office/officeart/2005/8/layout/default"/>
    <dgm:cxn modelId="{D9E4EACB-2908-493A-8CA6-213450023842}" type="presOf" srcId="{3D29E651-62D9-4968-928C-F2E2C3886659}" destId="{37FF334A-7F28-4F61-AB57-DFCE773C7C09}" srcOrd="0" destOrd="0" presId="urn:microsoft.com/office/officeart/2005/8/layout/default"/>
    <dgm:cxn modelId="{5BA6E9A6-639A-409D-A07D-024578BCD4AA}" type="presOf" srcId="{4BC38B6B-C2F0-4EF5-82E3-9C0FC6576A3A}" destId="{5232DEEE-5BF3-4BB5-BB94-F7557B2623EE}" srcOrd="0" destOrd="0" presId="urn:microsoft.com/office/officeart/2005/8/layout/default"/>
    <dgm:cxn modelId="{E460B275-8603-4E85-B2DA-3D34E11A76E9}" type="presOf" srcId="{5C6CA40C-FC7E-45D0-AE15-C5BA89472EB3}" destId="{3DE6B801-98F3-49CA-AF90-0502E79EA3C4}" srcOrd="0" destOrd="0" presId="urn:microsoft.com/office/officeart/2005/8/layout/default"/>
    <dgm:cxn modelId="{BBFF8E6F-F3BA-4EDA-B159-A0868E4012A6}" type="presOf" srcId="{E3A03E0B-86EB-4C7B-A862-9A11BC90C0AE}" destId="{A5DAD0D8-DC49-42E8-BE15-76AD1B2073C4}" srcOrd="0" destOrd="0" presId="urn:microsoft.com/office/officeart/2005/8/layout/default"/>
    <dgm:cxn modelId="{38548EB5-4D73-466A-8D79-7E3148183D6C}" type="presOf" srcId="{33EF423A-51A2-4809-86C8-79E59610391D}" destId="{802A65C7-9304-4766-A0ED-182110585900}" srcOrd="0" destOrd="0" presId="urn:microsoft.com/office/officeart/2005/8/layout/default"/>
    <dgm:cxn modelId="{D395438E-5455-477E-BAAB-CAD760BE77DD}" type="presOf" srcId="{622B0190-66B5-4BFD-A6A9-B7CBD5ABE901}" destId="{13BD5D67-CD57-412A-97F0-616894436BC4}" srcOrd="0" destOrd="0" presId="urn:microsoft.com/office/officeart/2005/8/layout/default"/>
    <dgm:cxn modelId="{E41B2285-AC3F-4B6D-8BA1-85DBF176DFBE}" type="presOf" srcId="{7922EC15-3B2D-4978-9E5C-C08143210150}" destId="{0BD0DC1E-10AD-4DB8-B4A2-3C4C87211204}" srcOrd="0" destOrd="0" presId="urn:microsoft.com/office/officeart/2005/8/layout/default"/>
    <dgm:cxn modelId="{4247B82E-07F3-4326-BB8A-E9E158AD23A3}" srcId="{7922EC15-3B2D-4978-9E5C-C08143210150}" destId="{0C6CB186-DAE7-49A3-9323-939C6833144C}" srcOrd="2" destOrd="0" parTransId="{BBA3B048-F76B-4E44-A81A-FE54E76A33D1}" sibTransId="{979D7B1C-1D60-432E-8B03-7C9BC4E9EB2C}"/>
    <dgm:cxn modelId="{8E63CD61-830A-4F2B-9086-B7585B1DF34E}" srcId="{7922EC15-3B2D-4978-9E5C-C08143210150}" destId="{C5FDF86B-9C49-41ED-BDE5-3A444248F95D}" srcOrd="13" destOrd="0" parTransId="{A32F773A-6467-4E01-B1CF-0F3E2D08F100}" sibTransId="{4992A243-F9F9-4A4B-8598-3DB95ECF8D83}"/>
    <dgm:cxn modelId="{318B6F7C-B23C-4977-AA75-B7C9CFE064D1}" srcId="{7922EC15-3B2D-4978-9E5C-C08143210150}" destId="{72B2A71A-33B1-473E-9631-3D27C8B62196}" srcOrd="6" destOrd="0" parTransId="{CBFCA0D9-EBA7-4C49-B1A7-6235B521B8B5}" sibTransId="{D22BBDF3-4ADF-4EBF-B388-51B735C298EC}"/>
    <dgm:cxn modelId="{004BB9A7-3917-423F-954E-5A01C295E4CE}" type="presParOf" srcId="{0BD0DC1E-10AD-4DB8-B4A2-3C4C87211204}" destId="{B7449AC5-E569-4E20-A0C0-6BD9BF830D42}" srcOrd="0" destOrd="0" presId="urn:microsoft.com/office/officeart/2005/8/layout/default"/>
    <dgm:cxn modelId="{A953A2A3-1676-4018-9356-055517676E32}" type="presParOf" srcId="{0BD0DC1E-10AD-4DB8-B4A2-3C4C87211204}" destId="{3E3EBE42-021B-4189-94EE-26C5AECF91B6}" srcOrd="1" destOrd="0" presId="urn:microsoft.com/office/officeart/2005/8/layout/default"/>
    <dgm:cxn modelId="{C00D76E3-449E-4789-B08F-239D9A811411}" type="presParOf" srcId="{0BD0DC1E-10AD-4DB8-B4A2-3C4C87211204}" destId="{37FF334A-7F28-4F61-AB57-DFCE773C7C09}" srcOrd="2" destOrd="0" presId="urn:microsoft.com/office/officeart/2005/8/layout/default"/>
    <dgm:cxn modelId="{5DB86F87-9829-4109-BACF-DCEB4A920AF5}" type="presParOf" srcId="{0BD0DC1E-10AD-4DB8-B4A2-3C4C87211204}" destId="{2328397F-A882-423E-BC66-19182F823D80}" srcOrd="3" destOrd="0" presId="urn:microsoft.com/office/officeart/2005/8/layout/default"/>
    <dgm:cxn modelId="{0829CDC3-B69E-4972-8DA3-C92668D81685}" type="presParOf" srcId="{0BD0DC1E-10AD-4DB8-B4A2-3C4C87211204}" destId="{97DDC68A-48DF-48C0-BEDF-BD4E85045FD5}" srcOrd="4" destOrd="0" presId="urn:microsoft.com/office/officeart/2005/8/layout/default"/>
    <dgm:cxn modelId="{E2161325-7D8B-4572-A0F0-8184CDD1670B}" type="presParOf" srcId="{0BD0DC1E-10AD-4DB8-B4A2-3C4C87211204}" destId="{0144844D-300E-4413-B16C-51F5D46051D2}" srcOrd="5" destOrd="0" presId="urn:microsoft.com/office/officeart/2005/8/layout/default"/>
    <dgm:cxn modelId="{03EFC981-7DE5-4132-84B0-3FE263D2B962}" type="presParOf" srcId="{0BD0DC1E-10AD-4DB8-B4A2-3C4C87211204}" destId="{6071B976-95B6-45D2-BA1E-90251BCA6832}" srcOrd="6" destOrd="0" presId="urn:microsoft.com/office/officeart/2005/8/layout/default"/>
    <dgm:cxn modelId="{4ADC31BA-D8F5-433E-966B-BBC3F2BBB6AE}" type="presParOf" srcId="{0BD0DC1E-10AD-4DB8-B4A2-3C4C87211204}" destId="{4CC0CB3E-2075-42D0-8BF1-6A3679ED98B2}" srcOrd="7" destOrd="0" presId="urn:microsoft.com/office/officeart/2005/8/layout/default"/>
    <dgm:cxn modelId="{1A11E534-A72E-4D4C-B987-EC859D0458E3}" type="presParOf" srcId="{0BD0DC1E-10AD-4DB8-B4A2-3C4C87211204}" destId="{A5DAD0D8-DC49-42E8-BE15-76AD1B2073C4}" srcOrd="8" destOrd="0" presId="urn:microsoft.com/office/officeart/2005/8/layout/default"/>
    <dgm:cxn modelId="{AB77065D-04A7-42DB-A029-D60135A06222}" type="presParOf" srcId="{0BD0DC1E-10AD-4DB8-B4A2-3C4C87211204}" destId="{583247CF-D9B8-4EF2-9C60-339E1559A79B}" srcOrd="9" destOrd="0" presId="urn:microsoft.com/office/officeart/2005/8/layout/default"/>
    <dgm:cxn modelId="{32DD6F26-D30E-4525-AFEE-5C221E50385F}" type="presParOf" srcId="{0BD0DC1E-10AD-4DB8-B4A2-3C4C87211204}" destId="{F0B5AFD4-6478-4232-BF49-6A307CD7EF3B}" srcOrd="10" destOrd="0" presId="urn:microsoft.com/office/officeart/2005/8/layout/default"/>
    <dgm:cxn modelId="{68336057-D839-4DCC-BF06-F803526CF725}" type="presParOf" srcId="{0BD0DC1E-10AD-4DB8-B4A2-3C4C87211204}" destId="{CB10704D-8688-48DF-8FD7-19FE8A691224}" srcOrd="11" destOrd="0" presId="urn:microsoft.com/office/officeart/2005/8/layout/default"/>
    <dgm:cxn modelId="{DE945127-7EF9-4C01-90EE-8ED2D774A71A}" type="presParOf" srcId="{0BD0DC1E-10AD-4DB8-B4A2-3C4C87211204}" destId="{80B5BF74-A708-4732-AE23-66D01F1A1A0B}" srcOrd="12" destOrd="0" presId="urn:microsoft.com/office/officeart/2005/8/layout/default"/>
    <dgm:cxn modelId="{E6BF4D8F-4482-43FB-850B-561FFBD0856E}" type="presParOf" srcId="{0BD0DC1E-10AD-4DB8-B4A2-3C4C87211204}" destId="{450FC720-522C-4685-9552-E9C5950E7B83}" srcOrd="13" destOrd="0" presId="urn:microsoft.com/office/officeart/2005/8/layout/default"/>
    <dgm:cxn modelId="{16A2B63D-78C9-4ED7-AFB6-AD958AE1907B}" type="presParOf" srcId="{0BD0DC1E-10AD-4DB8-B4A2-3C4C87211204}" destId="{CAEAD240-8041-4B4E-B7D3-54A104AB8E91}" srcOrd="14" destOrd="0" presId="urn:microsoft.com/office/officeart/2005/8/layout/default"/>
    <dgm:cxn modelId="{EBED1C35-226A-4B75-89EF-3E5878701EB1}" type="presParOf" srcId="{0BD0DC1E-10AD-4DB8-B4A2-3C4C87211204}" destId="{6FE4F364-C83B-449A-9C9B-DDBB2880C4D5}" srcOrd="15" destOrd="0" presId="urn:microsoft.com/office/officeart/2005/8/layout/default"/>
    <dgm:cxn modelId="{C5AB92BE-9175-4969-A257-149F2F180AF6}" type="presParOf" srcId="{0BD0DC1E-10AD-4DB8-B4A2-3C4C87211204}" destId="{F7BCB454-FB70-40CF-99FA-8C3AB9803168}" srcOrd="16" destOrd="0" presId="urn:microsoft.com/office/officeart/2005/8/layout/default"/>
    <dgm:cxn modelId="{C5C85DFD-6799-46B2-B72C-86EDF3AD611F}" type="presParOf" srcId="{0BD0DC1E-10AD-4DB8-B4A2-3C4C87211204}" destId="{87D29983-7BCD-481C-8C90-322BD5144E38}" srcOrd="17" destOrd="0" presId="urn:microsoft.com/office/officeart/2005/8/layout/default"/>
    <dgm:cxn modelId="{B3379FD4-09DE-410F-9762-EFC6DA6A4912}" type="presParOf" srcId="{0BD0DC1E-10AD-4DB8-B4A2-3C4C87211204}" destId="{B712C359-2CEC-444B-AC96-44EE75A9E697}" srcOrd="18" destOrd="0" presId="urn:microsoft.com/office/officeart/2005/8/layout/default"/>
    <dgm:cxn modelId="{24136368-C3D6-4691-A0A6-8FBA449079D6}" type="presParOf" srcId="{0BD0DC1E-10AD-4DB8-B4A2-3C4C87211204}" destId="{DBF6B32C-729B-4819-BD87-25023F2B05E2}" srcOrd="19" destOrd="0" presId="urn:microsoft.com/office/officeart/2005/8/layout/default"/>
    <dgm:cxn modelId="{8BA50ADE-4697-4133-8B3F-75A90A8C20B7}" type="presParOf" srcId="{0BD0DC1E-10AD-4DB8-B4A2-3C4C87211204}" destId="{51319AE4-5711-4CDB-B62E-57BADD419953}" srcOrd="20" destOrd="0" presId="urn:microsoft.com/office/officeart/2005/8/layout/default"/>
    <dgm:cxn modelId="{655FCB85-6B32-4087-AF63-E24D700C3A5C}" type="presParOf" srcId="{0BD0DC1E-10AD-4DB8-B4A2-3C4C87211204}" destId="{9BF83674-3617-422C-9A83-3D233666447E}" srcOrd="21" destOrd="0" presId="urn:microsoft.com/office/officeart/2005/8/layout/default"/>
    <dgm:cxn modelId="{35114580-B951-4D2C-BDB4-905839676124}" type="presParOf" srcId="{0BD0DC1E-10AD-4DB8-B4A2-3C4C87211204}" destId="{5726AE79-9FD9-4BFC-8F8F-E3A0F9FDD62A}" srcOrd="22" destOrd="0" presId="urn:microsoft.com/office/officeart/2005/8/layout/default"/>
    <dgm:cxn modelId="{27285153-6DAE-491A-B4A2-1950ABCA5FDE}" type="presParOf" srcId="{0BD0DC1E-10AD-4DB8-B4A2-3C4C87211204}" destId="{528CEA1E-DEE2-4F3A-B648-9DF29539AAFD}" srcOrd="23" destOrd="0" presId="urn:microsoft.com/office/officeart/2005/8/layout/default"/>
    <dgm:cxn modelId="{D087F551-CCCD-407C-B87E-50837A3ED50F}" type="presParOf" srcId="{0BD0DC1E-10AD-4DB8-B4A2-3C4C87211204}" destId="{64259559-2613-49BF-A3BB-18B8B656FD41}" srcOrd="24" destOrd="0" presId="urn:microsoft.com/office/officeart/2005/8/layout/default"/>
    <dgm:cxn modelId="{813756AD-111E-44B8-BDE1-E859E0A8B6CC}" type="presParOf" srcId="{0BD0DC1E-10AD-4DB8-B4A2-3C4C87211204}" destId="{28B62DB3-BB61-43CD-9073-834A4B85F915}" srcOrd="25" destOrd="0" presId="urn:microsoft.com/office/officeart/2005/8/layout/default"/>
    <dgm:cxn modelId="{8CB97C0E-47AD-4C09-A8CD-7ACCFF9B66F6}" type="presParOf" srcId="{0BD0DC1E-10AD-4DB8-B4A2-3C4C87211204}" destId="{63DCB093-99C7-481E-8D21-CF86E74B76B7}" srcOrd="26" destOrd="0" presId="urn:microsoft.com/office/officeart/2005/8/layout/default"/>
    <dgm:cxn modelId="{09118BD6-0C08-41B4-B1DE-473A15D094E2}" type="presParOf" srcId="{0BD0DC1E-10AD-4DB8-B4A2-3C4C87211204}" destId="{BF100C35-C7EE-4DF0-A6C5-2E9BB50F0631}" srcOrd="27" destOrd="0" presId="urn:microsoft.com/office/officeart/2005/8/layout/default"/>
    <dgm:cxn modelId="{20B78551-5949-42AC-BEFC-49E54A13F1C0}" type="presParOf" srcId="{0BD0DC1E-10AD-4DB8-B4A2-3C4C87211204}" destId="{767E0E1B-4B7F-435C-8A2C-C3C7B8BA7F69}" srcOrd="28" destOrd="0" presId="urn:microsoft.com/office/officeart/2005/8/layout/default"/>
    <dgm:cxn modelId="{C1BC1A35-1E11-4B86-BE80-9FDD59AAF28F}" type="presParOf" srcId="{0BD0DC1E-10AD-4DB8-B4A2-3C4C87211204}" destId="{490B9107-3275-475C-BC37-90C2E39B2CC8}" srcOrd="29" destOrd="0" presId="urn:microsoft.com/office/officeart/2005/8/layout/default"/>
    <dgm:cxn modelId="{7F639DEE-273D-49BE-945F-BE4CE5E94045}" type="presParOf" srcId="{0BD0DC1E-10AD-4DB8-B4A2-3C4C87211204}" destId="{3DE6B801-98F3-49CA-AF90-0502E79EA3C4}" srcOrd="30" destOrd="0" presId="urn:microsoft.com/office/officeart/2005/8/layout/default"/>
    <dgm:cxn modelId="{628E5BEC-6CD3-4761-B599-0C3DD301C556}" type="presParOf" srcId="{0BD0DC1E-10AD-4DB8-B4A2-3C4C87211204}" destId="{001126E6-FA0D-4783-B4A3-4BCE2ABDC79C}" srcOrd="31" destOrd="0" presId="urn:microsoft.com/office/officeart/2005/8/layout/default"/>
    <dgm:cxn modelId="{7208C275-719D-467E-8AE4-F0F84187C496}" type="presParOf" srcId="{0BD0DC1E-10AD-4DB8-B4A2-3C4C87211204}" destId="{CFB955D7-E4C0-4EB0-89BE-DFE26F58D0D1}" srcOrd="32" destOrd="0" presId="urn:microsoft.com/office/officeart/2005/8/layout/default"/>
    <dgm:cxn modelId="{1489609B-95F6-48E8-BEBB-F7B2EC3CF09E}" type="presParOf" srcId="{0BD0DC1E-10AD-4DB8-B4A2-3C4C87211204}" destId="{253D23BC-E27E-4E19-82EE-CF480D0B205A}" srcOrd="33" destOrd="0" presId="urn:microsoft.com/office/officeart/2005/8/layout/default"/>
    <dgm:cxn modelId="{5AA503F8-64A0-44D3-A650-3382995AF216}" type="presParOf" srcId="{0BD0DC1E-10AD-4DB8-B4A2-3C4C87211204}" destId="{802A65C7-9304-4766-A0ED-182110585900}" srcOrd="34" destOrd="0" presId="urn:microsoft.com/office/officeart/2005/8/layout/default"/>
    <dgm:cxn modelId="{79BA14E2-146C-4537-BD36-A6010BD0C1A6}" type="presParOf" srcId="{0BD0DC1E-10AD-4DB8-B4A2-3C4C87211204}" destId="{04AE34DE-B9AD-427A-9A43-F640A55AC9FD}" srcOrd="35" destOrd="0" presId="urn:microsoft.com/office/officeart/2005/8/layout/default"/>
    <dgm:cxn modelId="{A42284D0-68F5-49AD-B47D-0D079FCFB8C4}" type="presParOf" srcId="{0BD0DC1E-10AD-4DB8-B4A2-3C4C87211204}" destId="{854933DE-8D59-4481-89F5-964C41502FEC}" srcOrd="36" destOrd="0" presId="urn:microsoft.com/office/officeart/2005/8/layout/default"/>
    <dgm:cxn modelId="{377F15A8-914B-426C-B658-5069930FCBA2}" type="presParOf" srcId="{0BD0DC1E-10AD-4DB8-B4A2-3C4C87211204}" destId="{A4CDAA92-A375-450D-9424-E9041DE35EFA}" srcOrd="37" destOrd="0" presId="urn:microsoft.com/office/officeart/2005/8/layout/default"/>
    <dgm:cxn modelId="{45C425A1-B96D-4D86-A917-FA35B16B8BB7}" type="presParOf" srcId="{0BD0DC1E-10AD-4DB8-B4A2-3C4C87211204}" destId="{761C75BC-DB2F-42C4-A010-B72BA926E0D9}" srcOrd="38" destOrd="0" presId="urn:microsoft.com/office/officeart/2005/8/layout/default"/>
    <dgm:cxn modelId="{182FD56B-0275-4CD9-A2E1-22C7777E9E03}" type="presParOf" srcId="{0BD0DC1E-10AD-4DB8-B4A2-3C4C87211204}" destId="{703D105B-3FFE-4B4D-A53B-A5459C68F4AB}" srcOrd="39" destOrd="0" presId="urn:microsoft.com/office/officeart/2005/8/layout/default"/>
    <dgm:cxn modelId="{EE43E490-A0F0-428E-8554-72DC96A1AA7E}" type="presParOf" srcId="{0BD0DC1E-10AD-4DB8-B4A2-3C4C87211204}" destId="{13BD5D67-CD57-412A-97F0-616894436BC4}" srcOrd="40" destOrd="0" presId="urn:microsoft.com/office/officeart/2005/8/layout/default"/>
    <dgm:cxn modelId="{70012E2B-5147-41E3-804B-878C114C4387}" type="presParOf" srcId="{0BD0DC1E-10AD-4DB8-B4A2-3C4C87211204}" destId="{DB8ED832-480F-45C0-8660-2D9F95ACA4F0}" srcOrd="41" destOrd="0" presId="urn:microsoft.com/office/officeart/2005/8/layout/default"/>
    <dgm:cxn modelId="{4D3B90DD-8676-4DAC-A15E-9713656E8F07}" type="presParOf" srcId="{0BD0DC1E-10AD-4DB8-B4A2-3C4C87211204}" destId="{0955125B-6FC9-400F-99CE-F159A4A59554}" srcOrd="42" destOrd="0" presId="urn:microsoft.com/office/officeart/2005/8/layout/default"/>
    <dgm:cxn modelId="{203CC215-1F00-4BD9-BAB6-F5AD4A20FA0B}" type="presParOf" srcId="{0BD0DC1E-10AD-4DB8-B4A2-3C4C87211204}" destId="{62F7C7D3-2BE0-48EA-A205-324DC9DD5BE8}" srcOrd="43" destOrd="0" presId="urn:microsoft.com/office/officeart/2005/8/layout/default"/>
    <dgm:cxn modelId="{E7A1B1A4-9134-4D84-9BB1-38826D7B5BBD}" type="presParOf" srcId="{0BD0DC1E-10AD-4DB8-B4A2-3C4C87211204}" destId="{5232DEEE-5BF3-4BB5-BB94-F7557B2623EE}" srcOrd="44" destOrd="0" presId="urn:microsoft.com/office/officeart/2005/8/layout/default"/>
    <dgm:cxn modelId="{4F77507F-BC5F-4F8D-B75E-DF8DA8D2E3E2}" type="presParOf" srcId="{0BD0DC1E-10AD-4DB8-B4A2-3C4C87211204}" destId="{4AD4C26D-793B-4C4D-8887-843FD348AA55}" srcOrd="45" destOrd="0" presId="urn:microsoft.com/office/officeart/2005/8/layout/default"/>
    <dgm:cxn modelId="{DB14B384-3E2F-4EBC-A78C-780AA55C8E1D}" type="presParOf" srcId="{0BD0DC1E-10AD-4DB8-B4A2-3C4C87211204}" destId="{5BF6CC0A-E091-4D32-AB39-9404E94BE231}" srcOrd="46" destOrd="0" presId="urn:microsoft.com/office/officeart/2005/8/layout/default"/>
    <dgm:cxn modelId="{9817B165-D002-4B1F-A3B7-634F5D1CF32D}" type="presParOf" srcId="{0BD0DC1E-10AD-4DB8-B4A2-3C4C87211204}" destId="{FBB9EB0A-B575-414A-9478-083C57F5AADF}" srcOrd="47" destOrd="0" presId="urn:microsoft.com/office/officeart/2005/8/layout/default"/>
    <dgm:cxn modelId="{D0046530-D587-47B4-A82A-699753D03853}" type="presParOf" srcId="{0BD0DC1E-10AD-4DB8-B4A2-3C4C87211204}" destId="{67E5BEEC-FB48-450F-9DCC-8F6255DD7075}" srcOrd="48" destOrd="0" presId="urn:microsoft.com/office/officeart/2005/8/layout/default"/>
    <dgm:cxn modelId="{2DFD1202-3E74-468A-9EBF-3EB721E608E0}" type="presParOf" srcId="{0BD0DC1E-10AD-4DB8-B4A2-3C4C87211204}" destId="{EF66D816-9566-46B8-B8C2-23365EA36BF4}" srcOrd="49" destOrd="0" presId="urn:microsoft.com/office/officeart/2005/8/layout/default"/>
    <dgm:cxn modelId="{492F86AA-79A9-4A45-877B-CCBD02F6D557}" type="presParOf" srcId="{0BD0DC1E-10AD-4DB8-B4A2-3C4C87211204}" destId="{1ACE9C1F-BF2B-4478-9EDD-FBE43EAD0C2C}" srcOrd="50" destOrd="0" presId="urn:microsoft.com/office/officeart/2005/8/layout/default"/>
    <dgm:cxn modelId="{F2F273AC-D729-450B-A076-15D0D32FA143}" type="presParOf" srcId="{0BD0DC1E-10AD-4DB8-B4A2-3C4C87211204}" destId="{4AB727AB-3753-4682-894D-DF62816C5F64}" srcOrd="51" destOrd="0" presId="urn:microsoft.com/office/officeart/2005/8/layout/default"/>
    <dgm:cxn modelId="{C31AE6F3-3ED7-480F-B1F0-FA36DD0FFC31}" type="presParOf" srcId="{0BD0DC1E-10AD-4DB8-B4A2-3C4C87211204}" destId="{20E68A8E-B563-417E-86B0-723E4C08B303}" srcOrd="52" destOrd="0" presId="urn:microsoft.com/office/officeart/2005/8/layout/default"/>
    <dgm:cxn modelId="{07FA89E7-8EB1-43E6-BF77-55F1E63FEDBC}" type="presParOf" srcId="{0BD0DC1E-10AD-4DB8-B4A2-3C4C87211204}" destId="{7FD36C2A-553F-433B-BC29-CFBA05B21783}" srcOrd="53" destOrd="0" presId="urn:microsoft.com/office/officeart/2005/8/layout/default"/>
    <dgm:cxn modelId="{FC0F3C34-D8DC-4428-9D65-1EA6EA1FF8F6}" type="presParOf" srcId="{0BD0DC1E-10AD-4DB8-B4A2-3C4C87211204}" destId="{6B0A19B5-7C4B-4957-9600-FD0C75E70968}" srcOrd="54" destOrd="0" presId="urn:microsoft.com/office/officeart/2005/8/layout/default"/>
    <dgm:cxn modelId="{7AD994EC-9D18-4923-B7C6-5B5BDEE79EB3}" type="presParOf" srcId="{0BD0DC1E-10AD-4DB8-B4A2-3C4C87211204}" destId="{CFEA0A24-A58B-4D1A-8A1E-198AF02EFCE4}" srcOrd="55" destOrd="0" presId="urn:microsoft.com/office/officeart/2005/8/layout/default"/>
    <dgm:cxn modelId="{AD5ACFBA-9744-4DF3-8B8B-AC35BCC2B36D}" type="presParOf" srcId="{0BD0DC1E-10AD-4DB8-B4A2-3C4C87211204}" destId="{D9D01A4C-0949-44A6-972E-36962F523021}" srcOrd="56" destOrd="0" presId="urn:microsoft.com/office/officeart/2005/8/layout/default"/>
    <dgm:cxn modelId="{228B5988-1E73-4CD8-8DD1-9BCE38394073}" type="presParOf" srcId="{0BD0DC1E-10AD-4DB8-B4A2-3C4C87211204}" destId="{4298FF93-ECE1-4916-80AA-61ECDD147789}" srcOrd="57" destOrd="0" presId="urn:microsoft.com/office/officeart/2005/8/layout/default"/>
    <dgm:cxn modelId="{3F19BE52-180D-4C9E-BDEE-B74D1AC6F1A5}" type="presParOf" srcId="{0BD0DC1E-10AD-4DB8-B4A2-3C4C87211204}" destId="{2426B199-867E-407E-A871-E586ED550E28}" srcOrd="5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A488A66-B328-49A1-AABC-942D1B47B0C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A3C8A4A-B96E-40EA-A9C8-653EDE15B9E8}">
      <dgm:prSet phldrT="[Tekst]"/>
      <dgm:spPr>
        <a:solidFill>
          <a:srgbClr val="00B0F0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algn="ctr"/>
          <a:r>
            <a:rPr lang="pl-PL" b="1" dirty="0" smtClean="0">
              <a:ln w="0"/>
              <a:solidFill>
                <a:schemeClr val="bg1"/>
              </a:solidFill>
            </a:rPr>
            <a:t>przygotowanie zawodowe                        w charakterze młodocianego pracownika organizowane               u pracodawców</a:t>
          </a:r>
          <a:endParaRPr lang="pl-PL" dirty="0">
            <a:solidFill>
              <a:schemeClr val="bg1"/>
            </a:solidFill>
          </a:endParaRPr>
        </a:p>
      </dgm:t>
    </dgm:pt>
    <dgm:pt modelId="{344AD8C1-2178-4876-9653-3DF9C0BCB062}" type="parTrans" cxnId="{ABF9A3DB-C80B-4125-B5A4-0B0DCA414EB2}">
      <dgm:prSet/>
      <dgm:spPr/>
      <dgm:t>
        <a:bodyPr/>
        <a:lstStyle/>
        <a:p>
          <a:endParaRPr lang="pl-PL"/>
        </a:p>
      </dgm:t>
    </dgm:pt>
    <dgm:pt modelId="{2E42E924-0DD4-4AEB-A739-19777051DF9C}" type="sibTrans" cxnId="{ABF9A3DB-C80B-4125-B5A4-0B0DCA414EB2}">
      <dgm:prSet/>
      <dgm:spPr/>
      <dgm:t>
        <a:bodyPr/>
        <a:lstStyle/>
        <a:p>
          <a:endParaRPr lang="pl-PL"/>
        </a:p>
      </dgm:t>
    </dgm:pt>
    <dgm:pt modelId="{99EE42F1-BFE7-448A-837F-9D2AB8E74F59}">
      <dgm:prSet phldrT="[Tekst]"/>
      <dgm:spPr>
        <a:solidFill>
          <a:srgbClr val="00B0F0"/>
        </a:solidFill>
      </dgm:spPr>
      <dgm:t>
        <a:bodyPr/>
        <a:lstStyle/>
        <a:p>
          <a:r>
            <a:rPr lang="pl-PL" b="1" dirty="0" smtClean="0">
              <a:ln w="0"/>
              <a:solidFill>
                <a:schemeClr val="bg1"/>
              </a:solidFill>
            </a:rPr>
            <a:t>staże i praktyki dla nauczycieli               w przedsiębiorstwach                             i u pracodawców  </a:t>
          </a:r>
          <a:endParaRPr lang="pl-PL" dirty="0">
            <a:solidFill>
              <a:schemeClr val="bg1"/>
            </a:solidFill>
          </a:endParaRPr>
        </a:p>
      </dgm:t>
    </dgm:pt>
    <dgm:pt modelId="{E17268A3-234D-4B18-881C-846BFF372847}" type="parTrans" cxnId="{52728297-FDD0-4F4F-B39F-4EC71A15847A}">
      <dgm:prSet/>
      <dgm:spPr/>
      <dgm:t>
        <a:bodyPr/>
        <a:lstStyle/>
        <a:p>
          <a:endParaRPr lang="pl-PL"/>
        </a:p>
      </dgm:t>
    </dgm:pt>
    <dgm:pt modelId="{43D7FD3D-1137-4AA0-8AD4-1DF33DAB4848}" type="sibTrans" cxnId="{52728297-FDD0-4F4F-B39F-4EC71A15847A}">
      <dgm:prSet/>
      <dgm:spPr/>
      <dgm:t>
        <a:bodyPr/>
        <a:lstStyle/>
        <a:p>
          <a:endParaRPr lang="pl-PL"/>
        </a:p>
      </dgm:t>
    </dgm:pt>
    <dgm:pt modelId="{2DF45451-FA32-4BFB-9D00-B2922DF704F7}">
      <dgm:prSet/>
      <dgm:spPr>
        <a:solidFill>
          <a:srgbClr val="00B0F0"/>
        </a:solidFill>
      </dgm:spPr>
      <dgm:t>
        <a:bodyPr/>
        <a:lstStyle/>
        <a:p>
          <a:r>
            <a:rPr lang="pl-PL" b="1" dirty="0" smtClean="0">
              <a:solidFill>
                <a:schemeClr val="bg1"/>
              </a:solidFill>
            </a:rPr>
            <a:t>organizowanie kursów i szkoleń przygotowujących do kwalifikacyjnych egzaminów czeladniczych i mistrzowskich</a:t>
          </a:r>
          <a:endParaRPr lang="pl-PL" b="1" dirty="0">
            <a:ln w="0"/>
            <a:solidFill>
              <a:schemeClr val="bg1"/>
            </a:solidFill>
          </a:endParaRPr>
        </a:p>
      </dgm:t>
    </dgm:pt>
    <dgm:pt modelId="{A8934581-7A7B-40DE-B920-DBF70C9489FA}" type="parTrans" cxnId="{0D9367B5-90B5-46A7-98B7-B1BF22341DC5}">
      <dgm:prSet/>
      <dgm:spPr/>
      <dgm:t>
        <a:bodyPr/>
        <a:lstStyle/>
        <a:p>
          <a:endParaRPr lang="pl-PL"/>
        </a:p>
      </dgm:t>
    </dgm:pt>
    <dgm:pt modelId="{71711380-B38D-4CF6-A5B3-668FC7ED5E74}" type="sibTrans" cxnId="{0D9367B5-90B5-46A7-98B7-B1BF22341DC5}">
      <dgm:prSet/>
      <dgm:spPr/>
      <dgm:t>
        <a:bodyPr/>
        <a:lstStyle/>
        <a:p>
          <a:endParaRPr lang="pl-PL"/>
        </a:p>
      </dgm:t>
    </dgm:pt>
    <dgm:pt modelId="{CB8F7B39-4E5F-4BD1-BD3C-F4AECE8C4BB0}">
      <dgm:prSet/>
      <dgm:spPr>
        <a:solidFill>
          <a:srgbClr val="00B0F0"/>
        </a:solidFill>
      </dgm:spPr>
      <dgm:t>
        <a:bodyPr/>
        <a:lstStyle/>
        <a:p>
          <a:r>
            <a:rPr lang="pl-PL" b="1" dirty="0" smtClean="0">
              <a:ln w="0"/>
              <a:solidFill>
                <a:schemeClr val="bg1"/>
              </a:solidFill>
            </a:rPr>
            <a:t>tworzenie klas patronackich                 w szkołach</a:t>
          </a:r>
          <a:endParaRPr lang="pl-PL" b="1" dirty="0">
            <a:ln w="0"/>
            <a:solidFill>
              <a:schemeClr val="bg1"/>
            </a:solidFill>
          </a:endParaRPr>
        </a:p>
      </dgm:t>
    </dgm:pt>
    <dgm:pt modelId="{6E483C2E-6398-4036-BE02-7AF69ED9BA1D}" type="parTrans" cxnId="{C5B9F507-0344-43AB-AA45-1515012CCEB9}">
      <dgm:prSet/>
      <dgm:spPr/>
      <dgm:t>
        <a:bodyPr/>
        <a:lstStyle/>
        <a:p>
          <a:endParaRPr lang="pl-PL"/>
        </a:p>
      </dgm:t>
    </dgm:pt>
    <dgm:pt modelId="{C5B82DA1-7FD2-4C6B-9694-4399F4C22C14}" type="sibTrans" cxnId="{C5B9F507-0344-43AB-AA45-1515012CCEB9}">
      <dgm:prSet/>
      <dgm:spPr/>
      <dgm:t>
        <a:bodyPr/>
        <a:lstStyle/>
        <a:p>
          <a:endParaRPr lang="pl-PL"/>
        </a:p>
      </dgm:t>
    </dgm:pt>
    <dgm:pt modelId="{A681D775-C634-4F70-97AE-040A28D201F4}" type="pres">
      <dgm:prSet presAssocID="{BA488A66-B328-49A1-AABC-942D1B47B0CF}" presName="linearFlow" presStyleCnt="0">
        <dgm:presLayoutVars>
          <dgm:dir/>
          <dgm:resizeHandles val="exact"/>
        </dgm:presLayoutVars>
      </dgm:prSet>
      <dgm:spPr/>
    </dgm:pt>
    <dgm:pt modelId="{2E271EB8-FE56-4765-A88A-A296AF0E76E8}" type="pres">
      <dgm:prSet presAssocID="{AA3C8A4A-B96E-40EA-A9C8-653EDE15B9E8}" presName="composite" presStyleCnt="0"/>
      <dgm:spPr/>
    </dgm:pt>
    <dgm:pt modelId="{3C4E7663-EC9F-4442-BC69-8B9EE3514BBE}" type="pres">
      <dgm:prSet presAssocID="{AA3C8A4A-B96E-40EA-A9C8-653EDE15B9E8}" presName="imgShp" presStyleLbl="fgImgPlace1" presStyleIdx="0" presStyleCnt="4"/>
      <dgm:spPr>
        <a:solidFill>
          <a:srgbClr val="FACF00"/>
        </a:solidFill>
      </dgm:spPr>
    </dgm:pt>
    <dgm:pt modelId="{2C3E0FF5-4669-48A2-BF74-B1EF6288F715}" type="pres">
      <dgm:prSet presAssocID="{AA3C8A4A-B96E-40EA-A9C8-653EDE15B9E8}" presName="txShp" presStyleLbl="node1" presStyleIdx="0" presStyleCnt="4" custLinFactNeighborX="1616" custLinFactNeighborY="-6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DED9972-B16D-44F9-82E5-F7717BA58CE0}" type="pres">
      <dgm:prSet presAssocID="{2E42E924-0DD4-4AEB-A739-19777051DF9C}" presName="spacing" presStyleCnt="0"/>
      <dgm:spPr/>
    </dgm:pt>
    <dgm:pt modelId="{C68529B0-3846-45C4-BEB1-06CEE1ECB492}" type="pres">
      <dgm:prSet presAssocID="{2DF45451-FA32-4BFB-9D00-B2922DF704F7}" presName="composite" presStyleCnt="0"/>
      <dgm:spPr/>
    </dgm:pt>
    <dgm:pt modelId="{B301F38B-A87C-485A-B0A6-393E73C00B17}" type="pres">
      <dgm:prSet presAssocID="{2DF45451-FA32-4BFB-9D00-B2922DF704F7}" presName="imgShp" presStyleLbl="fgImgPlace1" presStyleIdx="1" presStyleCnt="4"/>
      <dgm:spPr>
        <a:solidFill>
          <a:srgbClr val="35AA3A"/>
        </a:solidFill>
      </dgm:spPr>
    </dgm:pt>
    <dgm:pt modelId="{9275C87D-E9F7-413B-A584-8654402DE3C0}" type="pres">
      <dgm:prSet presAssocID="{2DF45451-FA32-4BFB-9D00-B2922DF704F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9E5D860-2635-4902-B4E8-E68294B856A2}" type="pres">
      <dgm:prSet presAssocID="{71711380-B38D-4CF6-A5B3-668FC7ED5E74}" presName="spacing" presStyleCnt="0"/>
      <dgm:spPr/>
    </dgm:pt>
    <dgm:pt modelId="{562F7626-54CF-4D79-A208-A6A86B27C45C}" type="pres">
      <dgm:prSet presAssocID="{99EE42F1-BFE7-448A-837F-9D2AB8E74F59}" presName="composite" presStyleCnt="0"/>
      <dgm:spPr/>
    </dgm:pt>
    <dgm:pt modelId="{0F7C57EE-88D8-4E17-BA5F-859CD3D0E294}" type="pres">
      <dgm:prSet presAssocID="{99EE42F1-BFE7-448A-837F-9D2AB8E74F59}" presName="imgShp" presStyleLbl="fgImgPlace1" presStyleIdx="2" presStyleCnt="4" custLinFactNeighborX="2049" custLinFactNeighborY="12244"/>
      <dgm:spPr>
        <a:solidFill>
          <a:srgbClr val="FACF00"/>
        </a:solidFill>
      </dgm:spPr>
    </dgm:pt>
    <dgm:pt modelId="{3D90EDA5-991D-4FF9-A1A6-7D71980F7597}" type="pres">
      <dgm:prSet presAssocID="{99EE42F1-BFE7-448A-837F-9D2AB8E74F59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855EC7E-AD3F-48A1-A72F-1BAC0F4E9C21}" type="pres">
      <dgm:prSet presAssocID="{43D7FD3D-1137-4AA0-8AD4-1DF33DAB4848}" presName="spacing" presStyleCnt="0"/>
      <dgm:spPr/>
    </dgm:pt>
    <dgm:pt modelId="{CCF805D4-148F-401C-A8BD-BE9405165400}" type="pres">
      <dgm:prSet presAssocID="{CB8F7B39-4E5F-4BD1-BD3C-F4AECE8C4BB0}" presName="composite" presStyleCnt="0"/>
      <dgm:spPr/>
    </dgm:pt>
    <dgm:pt modelId="{11627311-2C55-4E66-84F1-AA51AB182F67}" type="pres">
      <dgm:prSet presAssocID="{CB8F7B39-4E5F-4BD1-BD3C-F4AECE8C4BB0}" presName="imgShp" presStyleLbl="fgImgPlace1" presStyleIdx="3" presStyleCnt="4"/>
      <dgm:spPr>
        <a:solidFill>
          <a:srgbClr val="35AA3A"/>
        </a:solidFill>
      </dgm:spPr>
    </dgm:pt>
    <dgm:pt modelId="{DE0BB026-0363-4013-BA5D-D3699AA85D9D}" type="pres">
      <dgm:prSet presAssocID="{CB8F7B39-4E5F-4BD1-BD3C-F4AECE8C4BB0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ABF9A3DB-C80B-4125-B5A4-0B0DCA414EB2}" srcId="{BA488A66-B328-49A1-AABC-942D1B47B0CF}" destId="{AA3C8A4A-B96E-40EA-A9C8-653EDE15B9E8}" srcOrd="0" destOrd="0" parTransId="{344AD8C1-2178-4876-9653-3DF9C0BCB062}" sibTransId="{2E42E924-0DD4-4AEB-A739-19777051DF9C}"/>
    <dgm:cxn modelId="{0D9367B5-90B5-46A7-98B7-B1BF22341DC5}" srcId="{BA488A66-B328-49A1-AABC-942D1B47B0CF}" destId="{2DF45451-FA32-4BFB-9D00-B2922DF704F7}" srcOrd="1" destOrd="0" parTransId="{A8934581-7A7B-40DE-B920-DBF70C9489FA}" sibTransId="{71711380-B38D-4CF6-A5B3-668FC7ED5E74}"/>
    <dgm:cxn modelId="{50580DF7-C6C0-4F05-A619-731A4CB0FCE3}" type="presOf" srcId="{2DF45451-FA32-4BFB-9D00-B2922DF704F7}" destId="{9275C87D-E9F7-413B-A584-8654402DE3C0}" srcOrd="0" destOrd="0" presId="urn:microsoft.com/office/officeart/2005/8/layout/vList3"/>
    <dgm:cxn modelId="{C5B9F507-0344-43AB-AA45-1515012CCEB9}" srcId="{BA488A66-B328-49A1-AABC-942D1B47B0CF}" destId="{CB8F7B39-4E5F-4BD1-BD3C-F4AECE8C4BB0}" srcOrd="3" destOrd="0" parTransId="{6E483C2E-6398-4036-BE02-7AF69ED9BA1D}" sibTransId="{C5B82DA1-7FD2-4C6B-9694-4399F4C22C14}"/>
    <dgm:cxn modelId="{67667689-E425-460E-B4C6-AECCBF702B21}" type="presOf" srcId="{99EE42F1-BFE7-448A-837F-9D2AB8E74F59}" destId="{3D90EDA5-991D-4FF9-A1A6-7D71980F7597}" srcOrd="0" destOrd="0" presId="urn:microsoft.com/office/officeart/2005/8/layout/vList3"/>
    <dgm:cxn modelId="{CCEF5611-FC13-4396-AA69-AE84372B8271}" type="presOf" srcId="{AA3C8A4A-B96E-40EA-A9C8-653EDE15B9E8}" destId="{2C3E0FF5-4669-48A2-BF74-B1EF6288F715}" srcOrd="0" destOrd="0" presId="urn:microsoft.com/office/officeart/2005/8/layout/vList3"/>
    <dgm:cxn modelId="{52728297-FDD0-4F4F-B39F-4EC71A15847A}" srcId="{BA488A66-B328-49A1-AABC-942D1B47B0CF}" destId="{99EE42F1-BFE7-448A-837F-9D2AB8E74F59}" srcOrd="2" destOrd="0" parTransId="{E17268A3-234D-4B18-881C-846BFF372847}" sibTransId="{43D7FD3D-1137-4AA0-8AD4-1DF33DAB4848}"/>
    <dgm:cxn modelId="{0A1B7F66-1DB3-42FD-83D3-6172C57D23A8}" type="presOf" srcId="{CB8F7B39-4E5F-4BD1-BD3C-F4AECE8C4BB0}" destId="{DE0BB026-0363-4013-BA5D-D3699AA85D9D}" srcOrd="0" destOrd="0" presId="urn:microsoft.com/office/officeart/2005/8/layout/vList3"/>
    <dgm:cxn modelId="{1A667B21-01FF-45B6-A09F-A852D8CD8D31}" type="presOf" srcId="{BA488A66-B328-49A1-AABC-942D1B47B0CF}" destId="{A681D775-C634-4F70-97AE-040A28D201F4}" srcOrd="0" destOrd="0" presId="urn:microsoft.com/office/officeart/2005/8/layout/vList3"/>
    <dgm:cxn modelId="{3E2EABA5-FD1A-48D9-BCA2-6D05DE81040A}" type="presParOf" srcId="{A681D775-C634-4F70-97AE-040A28D201F4}" destId="{2E271EB8-FE56-4765-A88A-A296AF0E76E8}" srcOrd="0" destOrd="0" presId="urn:microsoft.com/office/officeart/2005/8/layout/vList3"/>
    <dgm:cxn modelId="{501027CA-AF5F-4407-AA50-9EC3FBC75372}" type="presParOf" srcId="{2E271EB8-FE56-4765-A88A-A296AF0E76E8}" destId="{3C4E7663-EC9F-4442-BC69-8B9EE3514BBE}" srcOrd="0" destOrd="0" presId="urn:microsoft.com/office/officeart/2005/8/layout/vList3"/>
    <dgm:cxn modelId="{066865AA-3759-450A-962E-60ACB512D765}" type="presParOf" srcId="{2E271EB8-FE56-4765-A88A-A296AF0E76E8}" destId="{2C3E0FF5-4669-48A2-BF74-B1EF6288F715}" srcOrd="1" destOrd="0" presId="urn:microsoft.com/office/officeart/2005/8/layout/vList3"/>
    <dgm:cxn modelId="{537FEFF0-715A-475F-84E1-6C27D17AD07A}" type="presParOf" srcId="{A681D775-C634-4F70-97AE-040A28D201F4}" destId="{3DED9972-B16D-44F9-82E5-F7717BA58CE0}" srcOrd="1" destOrd="0" presId="urn:microsoft.com/office/officeart/2005/8/layout/vList3"/>
    <dgm:cxn modelId="{25B74CD9-7B31-4D0D-9006-3F4736D90548}" type="presParOf" srcId="{A681D775-C634-4F70-97AE-040A28D201F4}" destId="{C68529B0-3846-45C4-BEB1-06CEE1ECB492}" srcOrd="2" destOrd="0" presId="urn:microsoft.com/office/officeart/2005/8/layout/vList3"/>
    <dgm:cxn modelId="{D9034255-E66C-4829-A08C-AE8457A589BB}" type="presParOf" srcId="{C68529B0-3846-45C4-BEB1-06CEE1ECB492}" destId="{B301F38B-A87C-485A-B0A6-393E73C00B17}" srcOrd="0" destOrd="0" presId="urn:microsoft.com/office/officeart/2005/8/layout/vList3"/>
    <dgm:cxn modelId="{634F8D23-31B5-45A8-941D-BBE54CE45B42}" type="presParOf" srcId="{C68529B0-3846-45C4-BEB1-06CEE1ECB492}" destId="{9275C87D-E9F7-413B-A584-8654402DE3C0}" srcOrd="1" destOrd="0" presId="urn:microsoft.com/office/officeart/2005/8/layout/vList3"/>
    <dgm:cxn modelId="{E61E9F58-E06A-47F8-AEC8-D1B735A6F55F}" type="presParOf" srcId="{A681D775-C634-4F70-97AE-040A28D201F4}" destId="{99E5D860-2635-4902-B4E8-E68294B856A2}" srcOrd="3" destOrd="0" presId="urn:microsoft.com/office/officeart/2005/8/layout/vList3"/>
    <dgm:cxn modelId="{56C8986E-81C4-414D-9534-62820C80D8FB}" type="presParOf" srcId="{A681D775-C634-4F70-97AE-040A28D201F4}" destId="{562F7626-54CF-4D79-A208-A6A86B27C45C}" srcOrd="4" destOrd="0" presId="urn:microsoft.com/office/officeart/2005/8/layout/vList3"/>
    <dgm:cxn modelId="{922F5890-A9C6-437A-9619-496D60F84E37}" type="presParOf" srcId="{562F7626-54CF-4D79-A208-A6A86B27C45C}" destId="{0F7C57EE-88D8-4E17-BA5F-859CD3D0E294}" srcOrd="0" destOrd="0" presId="urn:microsoft.com/office/officeart/2005/8/layout/vList3"/>
    <dgm:cxn modelId="{C8B06F8D-68C3-4D65-82B1-B4A5DD35A746}" type="presParOf" srcId="{562F7626-54CF-4D79-A208-A6A86B27C45C}" destId="{3D90EDA5-991D-4FF9-A1A6-7D71980F7597}" srcOrd="1" destOrd="0" presId="urn:microsoft.com/office/officeart/2005/8/layout/vList3"/>
    <dgm:cxn modelId="{0F9867A5-23B0-4F22-A78B-EC15C4747A58}" type="presParOf" srcId="{A681D775-C634-4F70-97AE-040A28D201F4}" destId="{7855EC7E-AD3F-48A1-A72F-1BAC0F4E9C21}" srcOrd="5" destOrd="0" presId="urn:microsoft.com/office/officeart/2005/8/layout/vList3"/>
    <dgm:cxn modelId="{2A57FE7F-B3EE-4E89-A585-1ECB916B5667}" type="presParOf" srcId="{A681D775-C634-4F70-97AE-040A28D201F4}" destId="{CCF805D4-148F-401C-A8BD-BE9405165400}" srcOrd="6" destOrd="0" presId="urn:microsoft.com/office/officeart/2005/8/layout/vList3"/>
    <dgm:cxn modelId="{403E63ED-4D08-480E-9676-CCB3B70959D5}" type="presParOf" srcId="{CCF805D4-148F-401C-A8BD-BE9405165400}" destId="{11627311-2C55-4E66-84F1-AA51AB182F67}" srcOrd="0" destOrd="0" presId="urn:microsoft.com/office/officeart/2005/8/layout/vList3"/>
    <dgm:cxn modelId="{A260DA76-D851-479E-A4F6-88AD05D9A1EF}" type="presParOf" srcId="{CCF805D4-148F-401C-A8BD-BE9405165400}" destId="{DE0BB026-0363-4013-BA5D-D3699AA85D9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AB99C03-5B68-4285-9A85-3EEE3137394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92D7CD2-DB0F-4F07-90C0-0FBF07EB0EAB}">
      <dgm:prSet phldrT="[Tekst]" custT="1"/>
      <dgm:spPr>
        <a:solidFill>
          <a:srgbClr val="00B0F0"/>
        </a:solidFill>
      </dgm:spPr>
      <dgm:t>
        <a:bodyPr/>
        <a:lstStyle/>
        <a:p>
          <a:r>
            <a:rPr lang="pl-PL" sz="1400" b="1" dirty="0" smtClean="0">
              <a:ln w="0"/>
              <a:solidFill>
                <a:schemeClr val="bg1"/>
              </a:solidFill>
            </a:rPr>
            <a:t>praktyki zawodowe organizowane                         u pracodawców</a:t>
          </a:r>
          <a:endParaRPr lang="pl-PL" sz="1400" dirty="0">
            <a:solidFill>
              <a:schemeClr val="bg1"/>
            </a:solidFill>
          </a:endParaRPr>
        </a:p>
      </dgm:t>
    </dgm:pt>
    <dgm:pt modelId="{C3EB7E8B-8FF0-4C16-9B59-D7478AD2AA67}" type="parTrans" cxnId="{99D7367C-EE07-45CC-91D0-24B6FE36AAEA}">
      <dgm:prSet/>
      <dgm:spPr/>
      <dgm:t>
        <a:bodyPr/>
        <a:lstStyle/>
        <a:p>
          <a:endParaRPr lang="pl-PL"/>
        </a:p>
      </dgm:t>
    </dgm:pt>
    <dgm:pt modelId="{400AA717-E8D3-454C-898C-3703357FC0C2}" type="sibTrans" cxnId="{99D7367C-EE07-45CC-91D0-24B6FE36AAEA}">
      <dgm:prSet/>
      <dgm:spPr/>
      <dgm:t>
        <a:bodyPr/>
        <a:lstStyle/>
        <a:p>
          <a:endParaRPr lang="pl-PL"/>
        </a:p>
      </dgm:t>
    </dgm:pt>
    <dgm:pt modelId="{31C68FEF-E7C7-404B-B0F0-2E7F7091758F}">
      <dgm:prSet phldrT="[Tekst]" custT="1"/>
      <dgm:spPr>
        <a:solidFill>
          <a:srgbClr val="00B0F0"/>
        </a:solidFill>
      </dgm:spPr>
      <dgm:t>
        <a:bodyPr/>
        <a:lstStyle/>
        <a:p>
          <a:r>
            <a:rPr lang="pl-PL" sz="1400" b="1" dirty="0" smtClean="0">
              <a:ln w="0"/>
              <a:solidFill>
                <a:schemeClr val="bg1"/>
              </a:solidFill>
            </a:rPr>
            <a:t>tworzenie kompleksowych programów kształcenia praktycznego organizowanych       w miejscu pracy</a:t>
          </a:r>
          <a:endParaRPr lang="pl-PL" sz="1400" dirty="0">
            <a:solidFill>
              <a:schemeClr val="bg1"/>
            </a:solidFill>
          </a:endParaRPr>
        </a:p>
      </dgm:t>
    </dgm:pt>
    <dgm:pt modelId="{36E33B05-527E-4660-A6E4-C7D9B84AC532}" type="parTrans" cxnId="{AAECBE04-C756-42E2-A7A6-2D9CBB4335FA}">
      <dgm:prSet/>
      <dgm:spPr/>
      <dgm:t>
        <a:bodyPr/>
        <a:lstStyle/>
        <a:p>
          <a:endParaRPr lang="pl-PL"/>
        </a:p>
      </dgm:t>
    </dgm:pt>
    <dgm:pt modelId="{BFBE3855-D8DD-486D-B0B9-0F678E24903F}" type="sibTrans" cxnId="{AAECBE04-C756-42E2-A7A6-2D9CBB4335FA}">
      <dgm:prSet/>
      <dgm:spPr/>
      <dgm:t>
        <a:bodyPr/>
        <a:lstStyle/>
        <a:p>
          <a:endParaRPr lang="pl-PL"/>
        </a:p>
      </dgm:t>
    </dgm:pt>
    <dgm:pt modelId="{36D9E4D3-9D76-49EE-9495-5B32CF3A9AE3}">
      <dgm:prSet custT="1"/>
      <dgm:spPr>
        <a:solidFill>
          <a:srgbClr val="00B0F0"/>
        </a:solidFill>
      </dgm:spPr>
      <dgm:t>
        <a:bodyPr/>
        <a:lstStyle/>
        <a:p>
          <a:r>
            <a:rPr lang="pl-PL" sz="1400" b="1" dirty="0" smtClean="0">
              <a:ln w="0"/>
              <a:solidFill>
                <a:schemeClr val="bg1"/>
              </a:solidFill>
            </a:rPr>
            <a:t>staże zawodowe obejmujące realizację kształcenia zawodowego praktycznego</a:t>
          </a:r>
          <a:endParaRPr lang="pl-PL" sz="1400" b="1" dirty="0">
            <a:ln w="0"/>
            <a:solidFill>
              <a:schemeClr val="bg1"/>
            </a:solidFill>
          </a:endParaRPr>
        </a:p>
      </dgm:t>
    </dgm:pt>
    <dgm:pt modelId="{74515D19-A749-4261-B698-9631B7B1FFC3}" type="parTrans" cxnId="{8A04C0F8-890B-4635-A49E-EB89A8790FEA}">
      <dgm:prSet/>
      <dgm:spPr/>
      <dgm:t>
        <a:bodyPr/>
        <a:lstStyle/>
        <a:p>
          <a:endParaRPr lang="pl-PL"/>
        </a:p>
      </dgm:t>
    </dgm:pt>
    <dgm:pt modelId="{7689C357-C582-4D95-BDAF-466297EF75D2}" type="sibTrans" cxnId="{8A04C0F8-890B-4635-A49E-EB89A8790FEA}">
      <dgm:prSet/>
      <dgm:spPr/>
      <dgm:t>
        <a:bodyPr/>
        <a:lstStyle/>
        <a:p>
          <a:endParaRPr lang="pl-PL"/>
        </a:p>
      </dgm:t>
    </dgm:pt>
    <dgm:pt modelId="{42F4E907-6409-4111-84A8-8EB4C69D873B}">
      <dgm:prSet custT="1"/>
      <dgm:spPr>
        <a:solidFill>
          <a:srgbClr val="00B0F0"/>
        </a:solidFill>
      </dgm:spPr>
      <dgm:t>
        <a:bodyPr/>
        <a:lstStyle/>
        <a:p>
          <a:r>
            <a:rPr lang="pl-PL" sz="1400" b="1" dirty="0" smtClean="0">
              <a:solidFill>
                <a:schemeClr val="bg1"/>
              </a:solidFill>
            </a:rPr>
            <a:t>dodatkowe zajęcia specjalistyczne realizowane we współpracy                     z pracodawcami</a:t>
          </a:r>
          <a:endParaRPr lang="pl-PL" sz="1400" b="1" dirty="0">
            <a:solidFill>
              <a:schemeClr val="bg1"/>
            </a:solidFill>
          </a:endParaRPr>
        </a:p>
      </dgm:t>
    </dgm:pt>
    <dgm:pt modelId="{B68A2868-4431-4743-A39E-B2983A4A49B9}" type="parTrans" cxnId="{1259AADD-3456-4761-8EAF-51345A59ED4B}">
      <dgm:prSet/>
      <dgm:spPr/>
      <dgm:t>
        <a:bodyPr/>
        <a:lstStyle/>
        <a:p>
          <a:endParaRPr lang="pl-PL"/>
        </a:p>
      </dgm:t>
    </dgm:pt>
    <dgm:pt modelId="{EBA15FD6-0A2C-4E6A-8C3E-8270064A00F8}" type="sibTrans" cxnId="{1259AADD-3456-4761-8EAF-51345A59ED4B}">
      <dgm:prSet/>
      <dgm:spPr/>
      <dgm:t>
        <a:bodyPr/>
        <a:lstStyle/>
        <a:p>
          <a:endParaRPr lang="pl-PL"/>
        </a:p>
      </dgm:t>
    </dgm:pt>
    <dgm:pt modelId="{A1340B76-FED2-4F2E-B5D9-1C5F7156CE59}" type="pres">
      <dgm:prSet presAssocID="{1AB99C03-5B68-4285-9A85-3EEE3137394C}" presName="linearFlow" presStyleCnt="0">
        <dgm:presLayoutVars>
          <dgm:dir/>
          <dgm:resizeHandles val="exact"/>
        </dgm:presLayoutVars>
      </dgm:prSet>
      <dgm:spPr/>
    </dgm:pt>
    <dgm:pt modelId="{753A059A-4CDD-45B8-B97F-DEC63327DA8F}" type="pres">
      <dgm:prSet presAssocID="{A92D7CD2-DB0F-4F07-90C0-0FBF07EB0EAB}" presName="composite" presStyleCnt="0"/>
      <dgm:spPr/>
    </dgm:pt>
    <dgm:pt modelId="{CBA4B936-7F34-403B-8CED-B1C43EA52671}" type="pres">
      <dgm:prSet presAssocID="{A92D7CD2-DB0F-4F07-90C0-0FBF07EB0EAB}" presName="imgShp" presStyleLbl="fgImgPlace1" presStyleIdx="0" presStyleCnt="4"/>
      <dgm:spPr>
        <a:solidFill>
          <a:srgbClr val="35AA3A"/>
        </a:solidFill>
      </dgm:spPr>
    </dgm:pt>
    <dgm:pt modelId="{B5410027-0D0A-4A84-8079-0E31801736A9}" type="pres">
      <dgm:prSet presAssocID="{A92D7CD2-DB0F-4F07-90C0-0FBF07EB0EAB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A2A1AB4-2C31-4946-806D-D218528BE104}" type="pres">
      <dgm:prSet presAssocID="{400AA717-E8D3-454C-898C-3703357FC0C2}" presName="spacing" presStyleCnt="0"/>
      <dgm:spPr/>
    </dgm:pt>
    <dgm:pt modelId="{934716CB-FC35-4288-ADE9-EF7B1A6706F6}" type="pres">
      <dgm:prSet presAssocID="{36D9E4D3-9D76-49EE-9495-5B32CF3A9AE3}" presName="composite" presStyleCnt="0"/>
      <dgm:spPr/>
    </dgm:pt>
    <dgm:pt modelId="{E8C6F097-D7B3-403B-8554-C4326685D964}" type="pres">
      <dgm:prSet presAssocID="{36D9E4D3-9D76-49EE-9495-5B32CF3A9AE3}" presName="imgShp" presStyleLbl="fgImgPlace1" presStyleIdx="1" presStyleCnt="4" custLinFactNeighborX="1905" custLinFactNeighborY="1064"/>
      <dgm:spPr>
        <a:solidFill>
          <a:srgbClr val="FACF00"/>
        </a:solidFill>
      </dgm:spPr>
    </dgm:pt>
    <dgm:pt modelId="{74A2A8D6-3572-4A38-A4DC-E4B041AA1D23}" type="pres">
      <dgm:prSet presAssocID="{36D9E4D3-9D76-49EE-9495-5B32CF3A9AE3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938EACF-7AB3-45A3-BC3E-2C7ABB55CCE6}" type="pres">
      <dgm:prSet presAssocID="{7689C357-C582-4D95-BDAF-466297EF75D2}" presName="spacing" presStyleCnt="0"/>
      <dgm:spPr/>
    </dgm:pt>
    <dgm:pt modelId="{B73E45CE-919A-497C-9706-20A24174B685}" type="pres">
      <dgm:prSet presAssocID="{31C68FEF-E7C7-404B-B0F0-2E7F7091758F}" presName="composite" presStyleCnt="0"/>
      <dgm:spPr/>
    </dgm:pt>
    <dgm:pt modelId="{2CF0CAA1-BA72-45E8-99D3-65D9827FEA65}" type="pres">
      <dgm:prSet presAssocID="{31C68FEF-E7C7-404B-B0F0-2E7F7091758F}" presName="imgShp" presStyleLbl="fgImgPlace1" presStyleIdx="2" presStyleCnt="4"/>
      <dgm:spPr>
        <a:solidFill>
          <a:srgbClr val="35AA3A"/>
        </a:solidFill>
      </dgm:spPr>
    </dgm:pt>
    <dgm:pt modelId="{C5BC0368-5B93-4230-AC1B-0740794A5B39}" type="pres">
      <dgm:prSet presAssocID="{31C68FEF-E7C7-404B-B0F0-2E7F7091758F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5E6F14F-4446-4660-AECB-95A17174DAED}" type="pres">
      <dgm:prSet presAssocID="{BFBE3855-D8DD-486D-B0B9-0F678E24903F}" presName="spacing" presStyleCnt="0"/>
      <dgm:spPr/>
    </dgm:pt>
    <dgm:pt modelId="{0D1F98C5-BB59-417F-AD1F-0ABB1FADEE7C}" type="pres">
      <dgm:prSet presAssocID="{42F4E907-6409-4111-84A8-8EB4C69D873B}" presName="composite" presStyleCnt="0"/>
      <dgm:spPr/>
    </dgm:pt>
    <dgm:pt modelId="{9D6A2ECB-9862-4369-AC18-40A0C7B1E36C}" type="pres">
      <dgm:prSet presAssocID="{42F4E907-6409-4111-84A8-8EB4C69D873B}" presName="imgShp" presStyleLbl="fgImgPlace1" presStyleIdx="3" presStyleCnt="4"/>
      <dgm:spPr>
        <a:solidFill>
          <a:srgbClr val="FACF00"/>
        </a:solidFill>
      </dgm:spPr>
    </dgm:pt>
    <dgm:pt modelId="{752E4A3E-A6E1-44D8-9779-65AE4BCD58CF}" type="pres">
      <dgm:prSet presAssocID="{42F4E907-6409-4111-84A8-8EB4C69D873B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20BCF6E-A874-49DA-A1CD-22EE7233F41E}" type="presOf" srcId="{31C68FEF-E7C7-404B-B0F0-2E7F7091758F}" destId="{C5BC0368-5B93-4230-AC1B-0740794A5B39}" srcOrd="0" destOrd="0" presId="urn:microsoft.com/office/officeart/2005/8/layout/vList3"/>
    <dgm:cxn modelId="{8A04C0F8-890B-4635-A49E-EB89A8790FEA}" srcId="{1AB99C03-5B68-4285-9A85-3EEE3137394C}" destId="{36D9E4D3-9D76-49EE-9495-5B32CF3A9AE3}" srcOrd="1" destOrd="0" parTransId="{74515D19-A749-4261-B698-9631B7B1FFC3}" sibTransId="{7689C357-C582-4D95-BDAF-466297EF75D2}"/>
    <dgm:cxn modelId="{342F97A5-F2FD-4B76-B6C0-B585A345AA4D}" type="presOf" srcId="{A92D7CD2-DB0F-4F07-90C0-0FBF07EB0EAB}" destId="{B5410027-0D0A-4A84-8079-0E31801736A9}" srcOrd="0" destOrd="0" presId="urn:microsoft.com/office/officeart/2005/8/layout/vList3"/>
    <dgm:cxn modelId="{2E12F45B-66AE-4A27-94B2-0ECD923AAB46}" type="presOf" srcId="{36D9E4D3-9D76-49EE-9495-5B32CF3A9AE3}" destId="{74A2A8D6-3572-4A38-A4DC-E4B041AA1D23}" srcOrd="0" destOrd="0" presId="urn:microsoft.com/office/officeart/2005/8/layout/vList3"/>
    <dgm:cxn modelId="{AAECBE04-C756-42E2-A7A6-2D9CBB4335FA}" srcId="{1AB99C03-5B68-4285-9A85-3EEE3137394C}" destId="{31C68FEF-E7C7-404B-B0F0-2E7F7091758F}" srcOrd="2" destOrd="0" parTransId="{36E33B05-527E-4660-A6E4-C7D9B84AC532}" sibTransId="{BFBE3855-D8DD-486D-B0B9-0F678E24903F}"/>
    <dgm:cxn modelId="{5B1BBAAB-82BB-438F-8BF2-A5532C086803}" type="presOf" srcId="{1AB99C03-5B68-4285-9A85-3EEE3137394C}" destId="{A1340B76-FED2-4F2E-B5D9-1C5F7156CE59}" srcOrd="0" destOrd="0" presId="urn:microsoft.com/office/officeart/2005/8/layout/vList3"/>
    <dgm:cxn modelId="{99D7367C-EE07-45CC-91D0-24B6FE36AAEA}" srcId="{1AB99C03-5B68-4285-9A85-3EEE3137394C}" destId="{A92D7CD2-DB0F-4F07-90C0-0FBF07EB0EAB}" srcOrd="0" destOrd="0" parTransId="{C3EB7E8B-8FF0-4C16-9B59-D7478AD2AA67}" sibTransId="{400AA717-E8D3-454C-898C-3703357FC0C2}"/>
    <dgm:cxn modelId="{7FEBD976-0B24-4275-9B41-97A3ABF495FA}" type="presOf" srcId="{42F4E907-6409-4111-84A8-8EB4C69D873B}" destId="{752E4A3E-A6E1-44D8-9779-65AE4BCD58CF}" srcOrd="0" destOrd="0" presId="urn:microsoft.com/office/officeart/2005/8/layout/vList3"/>
    <dgm:cxn modelId="{1259AADD-3456-4761-8EAF-51345A59ED4B}" srcId="{1AB99C03-5B68-4285-9A85-3EEE3137394C}" destId="{42F4E907-6409-4111-84A8-8EB4C69D873B}" srcOrd="3" destOrd="0" parTransId="{B68A2868-4431-4743-A39E-B2983A4A49B9}" sibTransId="{EBA15FD6-0A2C-4E6A-8C3E-8270064A00F8}"/>
    <dgm:cxn modelId="{CE2E1967-C512-4F7E-8FBF-E642C3841A84}" type="presParOf" srcId="{A1340B76-FED2-4F2E-B5D9-1C5F7156CE59}" destId="{753A059A-4CDD-45B8-B97F-DEC63327DA8F}" srcOrd="0" destOrd="0" presId="urn:microsoft.com/office/officeart/2005/8/layout/vList3"/>
    <dgm:cxn modelId="{782A37BA-5097-4D32-984A-AE908416248B}" type="presParOf" srcId="{753A059A-4CDD-45B8-B97F-DEC63327DA8F}" destId="{CBA4B936-7F34-403B-8CED-B1C43EA52671}" srcOrd="0" destOrd="0" presId="urn:microsoft.com/office/officeart/2005/8/layout/vList3"/>
    <dgm:cxn modelId="{EAA431E8-F669-425F-AEDF-FD5472E66069}" type="presParOf" srcId="{753A059A-4CDD-45B8-B97F-DEC63327DA8F}" destId="{B5410027-0D0A-4A84-8079-0E31801736A9}" srcOrd="1" destOrd="0" presId="urn:microsoft.com/office/officeart/2005/8/layout/vList3"/>
    <dgm:cxn modelId="{30C87E89-43BE-472A-ACA2-C7D89F90E28C}" type="presParOf" srcId="{A1340B76-FED2-4F2E-B5D9-1C5F7156CE59}" destId="{DA2A1AB4-2C31-4946-806D-D218528BE104}" srcOrd="1" destOrd="0" presId="urn:microsoft.com/office/officeart/2005/8/layout/vList3"/>
    <dgm:cxn modelId="{57D0DEB2-3E2F-4B20-AB1C-895DC6D958E1}" type="presParOf" srcId="{A1340B76-FED2-4F2E-B5D9-1C5F7156CE59}" destId="{934716CB-FC35-4288-ADE9-EF7B1A6706F6}" srcOrd="2" destOrd="0" presId="urn:microsoft.com/office/officeart/2005/8/layout/vList3"/>
    <dgm:cxn modelId="{28F91111-B315-4513-B8B6-BFD7C990C740}" type="presParOf" srcId="{934716CB-FC35-4288-ADE9-EF7B1A6706F6}" destId="{E8C6F097-D7B3-403B-8554-C4326685D964}" srcOrd="0" destOrd="0" presId="urn:microsoft.com/office/officeart/2005/8/layout/vList3"/>
    <dgm:cxn modelId="{410FBD92-070B-4C5C-A8FE-022C2E948A33}" type="presParOf" srcId="{934716CB-FC35-4288-ADE9-EF7B1A6706F6}" destId="{74A2A8D6-3572-4A38-A4DC-E4B041AA1D23}" srcOrd="1" destOrd="0" presId="urn:microsoft.com/office/officeart/2005/8/layout/vList3"/>
    <dgm:cxn modelId="{24548690-E4F5-4117-B7EE-5399F47637D3}" type="presParOf" srcId="{A1340B76-FED2-4F2E-B5D9-1C5F7156CE59}" destId="{A938EACF-7AB3-45A3-BC3E-2C7ABB55CCE6}" srcOrd="3" destOrd="0" presId="urn:microsoft.com/office/officeart/2005/8/layout/vList3"/>
    <dgm:cxn modelId="{6181BC1C-D4A0-4A84-AB0C-2CDA2F7B1E34}" type="presParOf" srcId="{A1340B76-FED2-4F2E-B5D9-1C5F7156CE59}" destId="{B73E45CE-919A-497C-9706-20A24174B685}" srcOrd="4" destOrd="0" presId="urn:microsoft.com/office/officeart/2005/8/layout/vList3"/>
    <dgm:cxn modelId="{91A5D8C9-1219-40A4-955B-64682DE6ECFF}" type="presParOf" srcId="{B73E45CE-919A-497C-9706-20A24174B685}" destId="{2CF0CAA1-BA72-45E8-99D3-65D9827FEA65}" srcOrd="0" destOrd="0" presId="urn:microsoft.com/office/officeart/2005/8/layout/vList3"/>
    <dgm:cxn modelId="{120285C7-5C8B-4193-892C-15D8A348CB32}" type="presParOf" srcId="{B73E45CE-919A-497C-9706-20A24174B685}" destId="{C5BC0368-5B93-4230-AC1B-0740794A5B39}" srcOrd="1" destOrd="0" presId="urn:microsoft.com/office/officeart/2005/8/layout/vList3"/>
    <dgm:cxn modelId="{F954BD2E-E022-42A3-B96A-064788C1AD6C}" type="presParOf" srcId="{A1340B76-FED2-4F2E-B5D9-1C5F7156CE59}" destId="{E5E6F14F-4446-4660-AECB-95A17174DAED}" srcOrd="5" destOrd="0" presId="urn:microsoft.com/office/officeart/2005/8/layout/vList3"/>
    <dgm:cxn modelId="{04BB1F65-1D85-4AB4-AD1E-6B595D2A5569}" type="presParOf" srcId="{A1340B76-FED2-4F2E-B5D9-1C5F7156CE59}" destId="{0D1F98C5-BB59-417F-AD1F-0ABB1FADEE7C}" srcOrd="6" destOrd="0" presId="urn:microsoft.com/office/officeart/2005/8/layout/vList3"/>
    <dgm:cxn modelId="{5D55E67C-6117-4BCC-BBF4-F504B1A8991D}" type="presParOf" srcId="{0D1F98C5-BB59-417F-AD1F-0ABB1FADEE7C}" destId="{9D6A2ECB-9862-4369-AC18-40A0C7B1E36C}" srcOrd="0" destOrd="0" presId="urn:microsoft.com/office/officeart/2005/8/layout/vList3"/>
    <dgm:cxn modelId="{A4C4A173-DA1A-4AA7-8847-BAA7E55E18D8}" type="presParOf" srcId="{0D1F98C5-BB59-417F-AD1F-0ABB1FADEE7C}" destId="{752E4A3E-A6E1-44D8-9779-65AE4BCD58C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FBE1F-6997-4C80-B311-0494844D409B}">
      <dsp:nvSpPr>
        <dsp:cNvPr id="0" name=""/>
        <dsp:cNvSpPr/>
      </dsp:nvSpPr>
      <dsp:spPr>
        <a:xfrm>
          <a:off x="0" y="54326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0A3362-65A6-449F-8AFD-DAC77B3DCB00}">
      <dsp:nvSpPr>
        <dsp:cNvPr id="0" name=""/>
        <dsp:cNvSpPr/>
      </dsp:nvSpPr>
      <dsp:spPr>
        <a:xfrm>
          <a:off x="525780" y="41421"/>
          <a:ext cx="7360920" cy="1003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kern="1200" dirty="0" smtClean="0"/>
            <a:t>9 umów</a:t>
          </a:r>
          <a:endParaRPr lang="pl-PL" sz="3400" kern="1200" dirty="0"/>
        </a:p>
      </dsp:txBody>
      <dsp:txXfrm>
        <a:off x="574776" y="90417"/>
        <a:ext cx="7262928" cy="905688"/>
      </dsp:txXfrm>
    </dsp:sp>
    <dsp:sp modelId="{2A9CDF79-E0E4-44CD-ABCC-0792FEDE9365}">
      <dsp:nvSpPr>
        <dsp:cNvPr id="0" name=""/>
        <dsp:cNvSpPr/>
      </dsp:nvSpPr>
      <dsp:spPr>
        <a:xfrm>
          <a:off x="0" y="208550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F3D9D3-C560-4E9F-AD82-B99633542A50}">
      <dsp:nvSpPr>
        <dsp:cNvPr id="0" name=""/>
        <dsp:cNvSpPr/>
      </dsp:nvSpPr>
      <dsp:spPr>
        <a:xfrm>
          <a:off x="525780" y="1583661"/>
          <a:ext cx="7360920" cy="100368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kern="1200" dirty="0" smtClean="0"/>
            <a:t>12 308 684,12 zł dofinansowania</a:t>
          </a:r>
          <a:endParaRPr lang="pl-PL" sz="3400" kern="1200" dirty="0"/>
        </a:p>
      </dsp:txBody>
      <dsp:txXfrm>
        <a:off x="574776" y="1632657"/>
        <a:ext cx="7262928" cy="905688"/>
      </dsp:txXfrm>
    </dsp:sp>
    <dsp:sp modelId="{A33DCBB0-915C-4D3E-99B1-724B85F120B3}">
      <dsp:nvSpPr>
        <dsp:cNvPr id="0" name=""/>
        <dsp:cNvSpPr/>
      </dsp:nvSpPr>
      <dsp:spPr>
        <a:xfrm>
          <a:off x="0" y="362774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76718C-516C-4F94-A6CA-B5E2F90C6F97}">
      <dsp:nvSpPr>
        <dsp:cNvPr id="0" name=""/>
        <dsp:cNvSpPr/>
      </dsp:nvSpPr>
      <dsp:spPr>
        <a:xfrm>
          <a:off x="525780" y="3125901"/>
          <a:ext cx="7360920" cy="100368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b="0" i="0" u="none" kern="1200" dirty="0" smtClean="0"/>
            <a:t>13 289 605,46 zł wartości projektów</a:t>
          </a:r>
          <a:endParaRPr lang="pl-PL" sz="3400" kern="1200" dirty="0"/>
        </a:p>
      </dsp:txBody>
      <dsp:txXfrm>
        <a:off x="574776" y="3174897"/>
        <a:ext cx="7262928" cy="9056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5AB74C-5AEE-4FD2-8725-357DB1F18EEB}">
      <dsp:nvSpPr>
        <dsp:cNvPr id="0" name=""/>
        <dsp:cNvSpPr/>
      </dsp:nvSpPr>
      <dsp:spPr>
        <a:xfrm>
          <a:off x="1549681" y="3374737"/>
          <a:ext cx="2659286" cy="265999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140F41-2A36-428F-AF41-EC19C02305D7}">
      <dsp:nvSpPr>
        <dsp:cNvPr id="0" name=""/>
        <dsp:cNvSpPr/>
      </dsp:nvSpPr>
      <dsp:spPr>
        <a:xfrm>
          <a:off x="828930" y="3038408"/>
          <a:ext cx="1076798" cy="1076204"/>
        </a:xfrm>
        <a:prstGeom prst="donut">
          <a:avLst>
            <a:gd name="adj" fmla="val 7460"/>
          </a:avLst>
        </a:prstGeom>
        <a:solidFill>
          <a:schemeClr val="accent5">
            <a:hueOff val="-1050478"/>
            <a:satOff val="-1461"/>
            <a:lumOff val="-560"/>
            <a:alphaOff val="0"/>
          </a:schemeClr>
        </a:solidFill>
        <a:ln w="12700" cap="flat" cmpd="sng" algn="ctr">
          <a:solidFill>
            <a:schemeClr val="accent5">
              <a:hueOff val="-1050478"/>
              <a:satOff val="-1461"/>
              <a:lumOff val="-56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6E8AB-D3BC-4F42-B8BC-4B1BBF8F4AB7}">
      <dsp:nvSpPr>
        <dsp:cNvPr id="0" name=""/>
        <dsp:cNvSpPr/>
      </dsp:nvSpPr>
      <dsp:spPr>
        <a:xfrm>
          <a:off x="1651736" y="3477023"/>
          <a:ext cx="2456007" cy="245517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571D9D-1A3B-43C6-A40D-14406DCC184A}">
      <dsp:nvSpPr>
        <dsp:cNvPr id="0" name=""/>
        <dsp:cNvSpPr/>
      </dsp:nvSpPr>
      <dsp:spPr>
        <a:xfrm>
          <a:off x="4305529" y="3575859"/>
          <a:ext cx="1999734" cy="1998768"/>
        </a:xfrm>
        <a:prstGeom prst="ellipse">
          <a:avLst/>
        </a:prstGeom>
        <a:solidFill>
          <a:schemeClr val="accent5">
            <a:hueOff val="-2100956"/>
            <a:satOff val="-2922"/>
            <a:lumOff val="-1121"/>
            <a:alphaOff val="0"/>
          </a:schemeClr>
        </a:solidFill>
        <a:ln w="12700" cap="flat" cmpd="sng" algn="ctr">
          <a:solidFill>
            <a:schemeClr val="accent5">
              <a:hueOff val="-2100956"/>
              <a:satOff val="-2922"/>
              <a:lumOff val="-11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71BABC-5BEA-41D2-8B7D-DB4A0F2E5811}">
      <dsp:nvSpPr>
        <dsp:cNvPr id="0" name=""/>
        <dsp:cNvSpPr/>
      </dsp:nvSpPr>
      <dsp:spPr>
        <a:xfrm>
          <a:off x="4423641" y="3693418"/>
          <a:ext cx="1763532" cy="1763731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6AD792-B774-4391-8B3B-1B077FBC5229}">
      <dsp:nvSpPr>
        <dsp:cNvPr id="0" name=""/>
        <dsp:cNvSpPr/>
      </dsp:nvSpPr>
      <dsp:spPr>
        <a:xfrm>
          <a:off x="3259795" y="2210637"/>
          <a:ext cx="1650902" cy="1651110"/>
        </a:xfrm>
        <a:prstGeom prst="ellipse">
          <a:avLst/>
        </a:prstGeom>
        <a:solidFill>
          <a:schemeClr val="accent5">
            <a:hueOff val="-3151433"/>
            <a:satOff val="-4383"/>
            <a:lumOff val="-1681"/>
            <a:alphaOff val="0"/>
          </a:schemeClr>
        </a:solidFill>
        <a:ln w="12700" cap="flat" cmpd="sng" algn="ctr">
          <a:solidFill>
            <a:schemeClr val="accent5">
              <a:hueOff val="-3151433"/>
              <a:satOff val="-4383"/>
              <a:lumOff val="-16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84EB96-EF03-44B5-8655-C9BB453B9AE5}">
      <dsp:nvSpPr>
        <dsp:cNvPr id="0" name=""/>
        <dsp:cNvSpPr/>
      </dsp:nvSpPr>
      <dsp:spPr>
        <a:xfrm>
          <a:off x="4152938" y="1019138"/>
          <a:ext cx="957908" cy="958306"/>
        </a:xfrm>
        <a:prstGeom prst="donut">
          <a:avLst>
            <a:gd name="adj" fmla="val 7460"/>
          </a:avLst>
        </a:prstGeom>
        <a:solidFill>
          <a:schemeClr val="accent5">
            <a:hueOff val="-4201911"/>
            <a:satOff val="-5845"/>
            <a:lumOff val="-2241"/>
            <a:alphaOff val="0"/>
          </a:schemeClr>
        </a:solidFill>
        <a:ln w="12700" cap="flat" cmpd="sng" algn="ctr">
          <a:solidFill>
            <a:schemeClr val="accent5">
              <a:hueOff val="-4201911"/>
              <a:satOff val="-5845"/>
              <a:lumOff val="-22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DE4427-6C24-4A71-8694-11F3E6D9D144}">
      <dsp:nvSpPr>
        <dsp:cNvPr id="0" name=""/>
        <dsp:cNvSpPr/>
      </dsp:nvSpPr>
      <dsp:spPr>
        <a:xfrm>
          <a:off x="5154584" y="691259"/>
          <a:ext cx="478954" cy="479698"/>
        </a:xfrm>
        <a:prstGeom prst="donut">
          <a:avLst>
            <a:gd name="adj" fmla="val 7460"/>
          </a:avLst>
        </a:prstGeom>
        <a:solidFill>
          <a:schemeClr val="accent5">
            <a:hueOff val="-5252389"/>
            <a:satOff val="-7306"/>
            <a:lumOff val="-2801"/>
            <a:alphaOff val="0"/>
          </a:schemeClr>
        </a:solidFill>
        <a:ln w="12700" cap="flat" cmpd="sng" algn="ctr">
          <a:solidFill>
            <a:schemeClr val="accent5">
              <a:hueOff val="-5252389"/>
              <a:satOff val="-7306"/>
              <a:lumOff val="-280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8C925E-A923-4550-9C6E-034F9A275E05}">
      <dsp:nvSpPr>
        <dsp:cNvPr id="0" name=""/>
        <dsp:cNvSpPr/>
      </dsp:nvSpPr>
      <dsp:spPr>
        <a:xfrm>
          <a:off x="3347102" y="2297985"/>
          <a:ext cx="1477177" cy="147695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47F74D-B30F-4AC9-BF48-EDC4D8EA991A}">
      <dsp:nvSpPr>
        <dsp:cNvPr id="0" name=""/>
        <dsp:cNvSpPr/>
      </dsp:nvSpPr>
      <dsp:spPr>
        <a:xfrm>
          <a:off x="4927701" y="1825627"/>
          <a:ext cx="1923978" cy="1924111"/>
        </a:xfrm>
        <a:prstGeom prst="ellipse">
          <a:avLst/>
        </a:prstGeom>
        <a:solidFill>
          <a:schemeClr val="accent5">
            <a:hueOff val="-6302867"/>
            <a:satOff val="-8767"/>
            <a:lumOff val="-3362"/>
            <a:alphaOff val="0"/>
          </a:schemeClr>
        </a:solidFill>
        <a:ln w="12700" cap="flat" cmpd="sng" algn="ctr">
          <a:solidFill>
            <a:schemeClr val="accent5">
              <a:hueOff val="-6302867"/>
              <a:satOff val="-8767"/>
              <a:lumOff val="-33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E2CE6-56FD-4906-BDB3-799546426CC3}">
      <dsp:nvSpPr>
        <dsp:cNvPr id="0" name=""/>
        <dsp:cNvSpPr/>
      </dsp:nvSpPr>
      <dsp:spPr>
        <a:xfrm>
          <a:off x="5947444" y="5478455"/>
          <a:ext cx="361188" cy="360745"/>
        </a:xfrm>
        <a:prstGeom prst="donut">
          <a:avLst>
            <a:gd name="adj" fmla="val 746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F394F-4BB5-4FA8-8363-46D5FF4AE636}">
      <dsp:nvSpPr>
        <dsp:cNvPr id="0" name=""/>
        <dsp:cNvSpPr/>
      </dsp:nvSpPr>
      <dsp:spPr>
        <a:xfrm>
          <a:off x="5046939" y="1938937"/>
          <a:ext cx="1698432" cy="169804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2F29D6-F745-433E-B853-FD57E96B843F}">
      <dsp:nvSpPr>
        <dsp:cNvPr id="0" name=""/>
        <dsp:cNvSpPr/>
      </dsp:nvSpPr>
      <dsp:spPr>
        <a:xfrm>
          <a:off x="0" y="4079667"/>
          <a:ext cx="1538499" cy="5822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" numCol="1" spcCol="1270" anchor="b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rgbClr val="002060"/>
              </a:solidFill>
            </a:rPr>
            <a:t>Spotkania informacyjne</a:t>
          </a:r>
          <a:endParaRPr lang="pl-PL" sz="1700" b="1" kern="1200" dirty="0">
            <a:solidFill>
              <a:srgbClr val="002060"/>
            </a:solidFill>
          </a:endParaRPr>
        </a:p>
      </dsp:txBody>
      <dsp:txXfrm>
        <a:off x="0" y="4079667"/>
        <a:ext cx="1538499" cy="582279"/>
      </dsp:txXfrm>
    </dsp:sp>
    <dsp:sp modelId="{D4BDA1E1-8DBD-412A-8D4D-8D93DCCA7FEB}">
      <dsp:nvSpPr>
        <dsp:cNvPr id="0" name=""/>
        <dsp:cNvSpPr/>
      </dsp:nvSpPr>
      <dsp:spPr>
        <a:xfrm>
          <a:off x="5927555" y="3648363"/>
          <a:ext cx="2247661" cy="1363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rgbClr val="002060"/>
              </a:solidFill>
            </a:rPr>
            <a:t>Formularz zgłoszeniowy z częścią na pytania do omówienia w trakcie spotkań informacyjnych</a:t>
          </a:r>
          <a:endParaRPr lang="pl-PL" sz="1700" b="1" kern="1200" dirty="0">
            <a:solidFill>
              <a:srgbClr val="002060"/>
            </a:solidFill>
          </a:endParaRPr>
        </a:p>
      </dsp:txBody>
      <dsp:txXfrm>
        <a:off x="5927555" y="3648363"/>
        <a:ext cx="2247661" cy="1363148"/>
      </dsp:txXfrm>
    </dsp:sp>
    <dsp:sp modelId="{FC0E39F6-3A56-45F0-8C0C-61A682A93E79}">
      <dsp:nvSpPr>
        <dsp:cNvPr id="0" name=""/>
        <dsp:cNvSpPr/>
      </dsp:nvSpPr>
      <dsp:spPr>
        <a:xfrm>
          <a:off x="1323005" y="2258775"/>
          <a:ext cx="1901462" cy="768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rgbClr val="002060"/>
              </a:solidFill>
            </a:rPr>
            <a:t>Lista sprawdzająca dla Wnioskodawcy</a:t>
          </a:r>
          <a:endParaRPr lang="pl-PL" sz="1700" b="1" kern="1200" dirty="0">
            <a:solidFill>
              <a:srgbClr val="002060"/>
            </a:solidFill>
          </a:endParaRPr>
        </a:p>
      </dsp:txBody>
      <dsp:txXfrm>
        <a:off x="1323005" y="2258775"/>
        <a:ext cx="1901462" cy="768227"/>
      </dsp:txXfrm>
    </dsp:sp>
    <dsp:sp modelId="{2C91E00E-12A1-440C-A60F-BEC28D2FF0AF}">
      <dsp:nvSpPr>
        <dsp:cNvPr id="0" name=""/>
        <dsp:cNvSpPr/>
      </dsp:nvSpPr>
      <dsp:spPr>
        <a:xfrm>
          <a:off x="5254433" y="1052421"/>
          <a:ext cx="3592787" cy="1546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pl-PL" sz="1700" b="1" kern="1200" dirty="0" smtClean="0">
              <a:solidFill>
                <a:srgbClr val="002060"/>
              </a:solidFill>
            </a:rPr>
            <a:t>Biuro Informacji i Promocji –   kontakt telefoniczny oraz e-mailowy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1700" b="1" kern="1200" dirty="0" smtClean="0">
              <a:solidFill>
                <a:srgbClr val="002060"/>
              </a:solidFill>
            </a:rPr>
            <a:t>		</a:t>
          </a:r>
          <a:r>
            <a:rPr lang="pl-PL" sz="1700" b="1" kern="1200" dirty="0" smtClean="0">
              <a:solidFill>
                <a:srgbClr val="009A3C"/>
              </a:solidFill>
            </a:rPr>
            <a:t>efs@wup.pl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l-PL" sz="1700" b="1" kern="1200" dirty="0" smtClean="0">
              <a:solidFill>
                <a:srgbClr val="009A3C"/>
              </a:solidFill>
            </a:rPr>
            <a:t>		efskoszalin@wup.pl</a:t>
          </a:r>
          <a:endParaRPr lang="pl-PL" sz="1700" b="1" kern="1200" dirty="0">
            <a:solidFill>
              <a:srgbClr val="009A3C"/>
            </a:solidFill>
          </a:endParaRPr>
        </a:p>
      </dsp:txBody>
      <dsp:txXfrm>
        <a:off x="5254433" y="1052421"/>
        <a:ext cx="3592787" cy="15464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7AC4A-264B-4561-81F0-D68C1CAF3F05}">
      <dsp:nvSpPr>
        <dsp:cNvPr id="0" name=""/>
        <dsp:cNvSpPr/>
      </dsp:nvSpPr>
      <dsp:spPr>
        <a:xfrm>
          <a:off x="0" y="354584"/>
          <a:ext cx="1051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908618-7360-4EB0-9F58-4B6189CED5C5}">
      <dsp:nvSpPr>
        <dsp:cNvPr id="0" name=""/>
        <dsp:cNvSpPr/>
      </dsp:nvSpPr>
      <dsp:spPr>
        <a:xfrm>
          <a:off x="525780" y="74144"/>
          <a:ext cx="736092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smtClean="0"/>
            <a:t>100</a:t>
          </a:r>
          <a:r>
            <a:rPr lang="pl-PL" sz="2400" kern="1200" smtClean="0"/>
            <a:t> </a:t>
          </a:r>
          <a:r>
            <a:rPr lang="pl-PL" sz="1800" kern="1200" smtClean="0"/>
            <a:t>dofinansowanych miejsc wychowania przedszkolnego</a:t>
          </a:r>
          <a:endParaRPr lang="pl-PL" sz="1800" kern="1200" dirty="0"/>
        </a:p>
      </dsp:txBody>
      <dsp:txXfrm>
        <a:off x="553160" y="101524"/>
        <a:ext cx="7306160" cy="506120"/>
      </dsp:txXfrm>
    </dsp:sp>
    <dsp:sp modelId="{FFF2940C-6445-4DED-83B4-CAAB28127F0D}">
      <dsp:nvSpPr>
        <dsp:cNvPr id="0" name=""/>
        <dsp:cNvSpPr/>
      </dsp:nvSpPr>
      <dsp:spPr>
        <a:xfrm>
          <a:off x="0" y="1325369"/>
          <a:ext cx="1051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960FCC-F32D-47D4-83B8-8B57F925D0BE}">
      <dsp:nvSpPr>
        <dsp:cNvPr id="0" name=""/>
        <dsp:cNvSpPr/>
      </dsp:nvSpPr>
      <dsp:spPr>
        <a:xfrm>
          <a:off x="525780" y="935984"/>
          <a:ext cx="7360920" cy="6698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smtClean="0"/>
            <a:t>197</a:t>
          </a:r>
          <a:r>
            <a:rPr lang="pl-PL" sz="1800" kern="1200" smtClean="0"/>
            <a:t> dzieci korzystających z dodatkowych zajęć </a:t>
          </a:r>
        </a:p>
        <a:p>
          <a:pPr lvl="0" algn="l" defTabSz="10668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pl-PL" sz="1800" kern="1200" smtClean="0"/>
            <a:t>zwiększających ich szanse edukacyjne w edukacji przedszkolnej</a:t>
          </a:r>
          <a:endParaRPr lang="pl-PL" sz="1800" kern="1200" dirty="0"/>
        </a:p>
      </dsp:txBody>
      <dsp:txXfrm>
        <a:off x="558478" y="968682"/>
        <a:ext cx="7295524" cy="604429"/>
      </dsp:txXfrm>
    </dsp:sp>
    <dsp:sp modelId="{E9694DBA-8EB7-45AD-8D68-25F1F3DD4C41}">
      <dsp:nvSpPr>
        <dsp:cNvPr id="0" name=""/>
        <dsp:cNvSpPr/>
      </dsp:nvSpPr>
      <dsp:spPr>
        <a:xfrm>
          <a:off x="0" y="2187209"/>
          <a:ext cx="1051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9F41B1-448F-4174-B0EF-7DFE6C8D2EED}">
      <dsp:nvSpPr>
        <dsp:cNvPr id="0" name=""/>
        <dsp:cNvSpPr/>
      </dsp:nvSpPr>
      <dsp:spPr>
        <a:xfrm>
          <a:off x="525780" y="1906769"/>
          <a:ext cx="7360920" cy="560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213</a:t>
          </a:r>
          <a:r>
            <a:rPr lang="pl-PL" sz="1800" kern="1200" dirty="0" smtClean="0"/>
            <a:t> nauczycieli, którzy podnieśli swoje kwalifikacje lub kompetencje</a:t>
          </a:r>
          <a:endParaRPr lang="pl-PL" sz="1800" kern="1200" dirty="0"/>
        </a:p>
      </dsp:txBody>
      <dsp:txXfrm>
        <a:off x="553160" y="1934149"/>
        <a:ext cx="7306160" cy="506120"/>
      </dsp:txXfrm>
    </dsp:sp>
    <dsp:sp modelId="{F7332AA4-C94C-4690-9443-2B70990F153B}">
      <dsp:nvSpPr>
        <dsp:cNvPr id="0" name=""/>
        <dsp:cNvSpPr/>
      </dsp:nvSpPr>
      <dsp:spPr>
        <a:xfrm>
          <a:off x="0" y="3049049"/>
          <a:ext cx="1051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9B6F4A-420F-4C31-BADF-46F5196AB4A3}">
      <dsp:nvSpPr>
        <dsp:cNvPr id="0" name=""/>
        <dsp:cNvSpPr/>
      </dsp:nvSpPr>
      <dsp:spPr>
        <a:xfrm>
          <a:off x="525780" y="2768609"/>
          <a:ext cx="736092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29</a:t>
          </a:r>
          <a:r>
            <a:rPr lang="pl-PL" sz="2400" kern="1200" dirty="0" smtClean="0"/>
            <a:t> </a:t>
          </a:r>
          <a:r>
            <a:rPr lang="pl-PL" sz="1800" kern="1200" dirty="0" smtClean="0"/>
            <a:t>placówek, w których doposażono pracownie przedmiotowe </a:t>
          </a:r>
          <a:endParaRPr lang="pl-PL" sz="1800" kern="1200" dirty="0"/>
        </a:p>
      </dsp:txBody>
      <dsp:txXfrm>
        <a:off x="553160" y="2795989"/>
        <a:ext cx="7306160" cy="506120"/>
      </dsp:txXfrm>
    </dsp:sp>
    <dsp:sp modelId="{39C976E9-3152-44F9-9685-0F2CD3D66A4F}">
      <dsp:nvSpPr>
        <dsp:cNvPr id="0" name=""/>
        <dsp:cNvSpPr/>
      </dsp:nvSpPr>
      <dsp:spPr>
        <a:xfrm>
          <a:off x="0" y="3973018"/>
          <a:ext cx="1051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2AE9F-A0DF-441C-A84A-64EC49757FA3}">
      <dsp:nvSpPr>
        <dsp:cNvPr id="0" name=""/>
        <dsp:cNvSpPr/>
      </dsp:nvSpPr>
      <dsp:spPr>
        <a:xfrm>
          <a:off x="525780" y="3630449"/>
          <a:ext cx="7360920" cy="62300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smtClean="0"/>
            <a:t>5 086 </a:t>
          </a:r>
          <a:r>
            <a:rPr lang="pl-PL" sz="1800" kern="1200" smtClean="0"/>
            <a:t>uczniów objętych wsparciem w zakresie rozwijania </a:t>
          </a:r>
        </a:p>
        <a:p>
          <a:pPr lvl="0" algn="l" defTabSz="10668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pl-PL" sz="1800" kern="1200" smtClean="0"/>
            <a:t>kompetencji kluczowych lub umiejętności uniwersalnych</a:t>
          </a:r>
          <a:endParaRPr lang="pl-PL" sz="1800" kern="1200" dirty="0"/>
        </a:p>
      </dsp:txBody>
      <dsp:txXfrm>
        <a:off x="556193" y="3660862"/>
        <a:ext cx="7300094" cy="5621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FBE1F-6997-4C80-B311-0494844D409B}">
      <dsp:nvSpPr>
        <dsp:cNvPr id="0" name=""/>
        <dsp:cNvSpPr/>
      </dsp:nvSpPr>
      <dsp:spPr>
        <a:xfrm>
          <a:off x="0" y="54326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0A3362-65A6-449F-8AFD-DAC77B3DCB00}">
      <dsp:nvSpPr>
        <dsp:cNvPr id="0" name=""/>
        <dsp:cNvSpPr/>
      </dsp:nvSpPr>
      <dsp:spPr>
        <a:xfrm>
          <a:off x="525780" y="41421"/>
          <a:ext cx="7360920" cy="1003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kern="1200" dirty="0" smtClean="0"/>
            <a:t>5 umów</a:t>
          </a:r>
          <a:endParaRPr lang="pl-PL" sz="3400" kern="1200" dirty="0"/>
        </a:p>
      </dsp:txBody>
      <dsp:txXfrm>
        <a:off x="574776" y="90417"/>
        <a:ext cx="7262928" cy="905688"/>
      </dsp:txXfrm>
    </dsp:sp>
    <dsp:sp modelId="{2A9CDF79-E0E4-44CD-ABCC-0792FEDE9365}">
      <dsp:nvSpPr>
        <dsp:cNvPr id="0" name=""/>
        <dsp:cNvSpPr/>
      </dsp:nvSpPr>
      <dsp:spPr>
        <a:xfrm>
          <a:off x="0" y="208550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F3D9D3-C560-4E9F-AD82-B99633542A50}">
      <dsp:nvSpPr>
        <dsp:cNvPr id="0" name=""/>
        <dsp:cNvSpPr/>
      </dsp:nvSpPr>
      <dsp:spPr>
        <a:xfrm>
          <a:off x="525780" y="1583661"/>
          <a:ext cx="7360920" cy="100368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kern="1200" dirty="0" smtClean="0"/>
            <a:t>5 468 871,5 zł dofinansowania</a:t>
          </a:r>
          <a:endParaRPr lang="pl-PL" sz="3400" kern="1200" dirty="0"/>
        </a:p>
      </dsp:txBody>
      <dsp:txXfrm>
        <a:off x="574776" y="1632657"/>
        <a:ext cx="7262928" cy="905688"/>
      </dsp:txXfrm>
    </dsp:sp>
    <dsp:sp modelId="{A33DCBB0-915C-4D3E-99B1-724B85F120B3}">
      <dsp:nvSpPr>
        <dsp:cNvPr id="0" name=""/>
        <dsp:cNvSpPr/>
      </dsp:nvSpPr>
      <dsp:spPr>
        <a:xfrm>
          <a:off x="0" y="3627741"/>
          <a:ext cx="10515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76718C-516C-4F94-A6CA-B5E2F90C6F97}">
      <dsp:nvSpPr>
        <dsp:cNvPr id="0" name=""/>
        <dsp:cNvSpPr/>
      </dsp:nvSpPr>
      <dsp:spPr>
        <a:xfrm>
          <a:off x="525780" y="3125901"/>
          <a:ext cx="7360920" cy="100368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400" b="0" i="0" u="none" kern="1200" dirty="0" smtClean="0"/>
            <a:t>5 943 586,2 zł wartości projektów</a:t>
          </a:r>
          <a:endParaRPr lang="pl-PL" sz="3400" kern="1200" dirty="0"/>
        </a:p>
      </dsp:txBody>
      <dsp:txXfrm>
        <a:off x="574776" y="3174897"/>
        <a:ext cx="7262928" cy="9056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94DBA-8EB7-45AD-8D68-25F1F3DD4C41}">
      <dsp:nvSpPr>
        <dsp:cNvPr id="0" name=""/>
        <dsp:cNvSpPr/>
      </dsp:nvSpPr>
      <dsp:spPr>
        <a:xfrm>
          <a:off x="0" y="529676"/>
          <a:ext cx="105156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9F41B1-448F-4174-B0EF-7DFE6C8D2EED}">
      <dsp:nvSpPr>
        <dsp:cNvPr id="0" name=""/>
        <dsp:cNvSpPr/>
      </dsp:nvSpPr>
      <dsp:spPr>
        <a:xfrm>
          <a:off x="525780" y="57356"/>
          <a:ext cx="7360920" cy="944640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123</a:t>
          </a:r>
          <a:r>
            <a:rPr lang="pl-PL" sz="1800" kern="1200" dirty="0" smtClean="0"/>
            <a:t> osoby uzyskały kwalifikacje w ramach pozaszkolnych                   form kształcenia</a:t>
          </a:r>
          <a:endParaRPr lang="pl-PL" sz="1800" kern="1200" dirty="0"/>
        </a:p>
      </dsp:txBody>
      <dsp:txXfrm>
        <a:off x="571894" y="103470"/>
        <a:ext cx="7268692" cy="852412"/>
      </dsp:txXfrm>
    </dsp:sp>
    <dsp:sp modelId="{F7332AA4-C94C-4690-9443-2B70990F153B}">
      <dsp:nvSpPr>
        <dsp:cNvPr id="0" name=""/>
        <dsp:cNvSpPr/>
      </dsp:nvSpPr>
      <dsp:spPr>
        <a:xfrm>
          <a:off x="0" y="2106049"/>
          <a:ext cx="105156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9B6F4A-420F-4C31-BADF-46F5196AB4A3}">
      <dsp:nvSpPr>
        <dsp:cNvPr id="0" name=""/>
        <dsp:cNvSpPr/>
      </dsp:nvSpPr>
      <dsp:spPr>
        <a:xfrm>
          <a:off x="525780" y="1508876"/>
          <a:ext cx="7360920" cy="106949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4</a:t>
          </a:r>
          <a:r>
            <a:rPr lang="pl-PL" sz="2400" kern="1200" dirty="0" smtClean="0"/>
            <a:t> </a:t>
          </a:r>
          <a:r>
            <a:rPr lang="pl-PL" sz="1800" kern="1200" dirty="0" smtClean="0"/>
            <a:t>szkoły kształcenia zawodowego doposażone w sprzęt i materiały dydaktyczne niezbędne do realizacji kształcenia zawodowego </a:t>
          </a:r>
          <a:endParaRPr lang="pl-PL" sz="1800" kern="1200" dirty="0"/>
        </a:p>
      </dsp:txBody>
      <dsp:txXfrm>
        <a:off x="577988" y="1561084"/>
        <a:ext cx="7256504" cy="965077"/>
      </dsp:txXfrm>
    </dsp:sp>
    <dsp:sp modelId="{39C976E9-3152-44F9-9685-0F2CD3D66A4F}">
      <dsp:nvSpPr>
        <dsp:cNvPr id="0" name=""/>
        <dsp:cNvSpPr/>
      </dsp:nvSpPr>
      <dsp:spPr>
        <a:xfrm>
          <a:off x="0" y="3662206"/>
          <a:ext cx="105156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2AE9F-A0DF-441C-A84A-64EC49757FA3}">
      <dsp:nvSpPr>
        <dsp:cNvPr id="0" name=""/>
        <dsp:cNvSpPr/>
      </dsp:nvSpPr>
      <dsp:spPr>
        <a:xfrm>
          <a:off x="525780" y="3085249"/>
          <a:ext cx="7360920" cy="1049277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1 </a:t>
          </a:r>
          <a:r>
            <a:rPr lang="pl-PL" sz="1800" kern="1200" dirty="0" smtClean="0"/>
            <a:t>obiekt dostosowane do potrzeb osób z niepełnosprawnościami</a:t>
          </a:r>
          <a:endParaRPr lang="pl-PL" sz="1800" kern="1200" dirty="0"/>
        </a:p>
      </dsp:txBody>
      <dsp:txXfrm>
        <a:off x="577001" y="3136470"/>
        <a:ext cx="7258478" cy="9468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E4AB07-E258-43E8-A91C-5823D3A385EC}">
      <dsp:nvSpPr>
        <dsp:cNvPr id="0" name=""/>
        <dsp:cNvSpPr/>
      </dsp:nvSpPr>
      <dsp:spPr>
        <a:xfrm>
          <a:off x="866132" y="0"/>
          <a:ext cx="4525963" cy="452596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1AF9B-57B7-4443-AD84-8E2C95A7D819}">
      <dsp:nvSpPr>
        <dsp:cNvPr id="0" name=""/>
        <dsp:cNvSpPr/>
      </dsp:nvSpPr>
      <dsp:spPr>
        <a:xfrm>
          <a:off x="1160320" y="294187"/>
          <a:ext cx="1810385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rgbClr val="636160"/>
              </a:solidFill>
            </a:rPr>
            <a:t>Ograniczona do 1 ilość projektów (od danego Wnioskodawcy)</a:t>
          </a:r>
          <a:endParaRPr lang="pl-PL" sz="1800" kern="1200" dirty="0">
            <a:solidFill>
              <a:srgbClr val="636160"/>
            </a:solidFill>
          </a:endParaRPr>
        </a:p>
      </dsp:txBody>
      <dsp:txXfrm>
        <a:off x="1248696" y="382563"/>
        <a:ext cx="1633633" cy="1633633"/>
      </dsp:txXfrm>
    </dsp:sp>
    <dsp:sp modelId="{809A2EE0-EC9F-4056-87C6-5805BD75469A}">
      <dsp:nvSpPr>
        <dsp:cNvPr id="0" name=""/>
        <dsp:cNvSpPr/>
      </dsp:nvSpPr>
      <dsp:spPr>
        <a:xfrm>
          <a:off x="3287523" y="294187"/>
          <a:ext cx="1810385" cy="1810385"/>
        </a:xfrm>
        <a:prstGeom prst="round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i="0" u="none" strike="noStrike" kern="1200" dirty="0" smtClean="0">
              <a:solidFill>
                <a:srgbClr val="636160"/>
              </a:solidFill>
              <a:effectLst/>
              <a:latin typeface="+mn-lt"/>
            </a:rPr>
            <a:t>Brak</a:t>
          </a:r>
          <a:r>
            <a:rPr lang="pl-PL" sz="1800" b="0" i="0" u="none" strike="noStrike" kern="1200" baseline="0" dirty="0" smtClean="0">
              <a:solidFill>
                <a:srgbClr val="636160"/>
              </a:solidFill>
              <a:effectLst/>
              <a:latin typeface="+mn-lt"/>
            </a:rPr>
            <a:t> możliwości wsparcia przedszkoli</a:t>
          </a:r>
          <a:endParaRPr lang="pl-PL" sz="1800" kern="1200" dirty="0"/>
        </a:p>
      </dsp:txBody>
      <dsp:txXfrm>
        <a:off x="3375899" y="382563"/>
        <a:ext cx="1633633" cy="1633633"/>
      </dsp:txXfrm>
    </dsp:sp>
    <dsp:sp modelId="{78B2D02B-1774-4019-A409-404252B2010A}">
      <dsp:nvSpPr>
        <dsp:cNvPr id="0" name=""/>
        <dsp:cNvSpPr/>
      </dsp:nvSpPr>
      <dsp:spPr>
        <a:xfrm>
          <a:off x="1160320" y="2421390"/>
          <a:ext cx="1810385" cy="1810385"/>
        </a:xfrm>
        <a:prstGeom prst="roundRect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Priorytetem wsparcie uczniów – inne działania uzupełniające</a:t>
          </a:r>
          <a:endParaRPr lang="pl-PL" sz="1800" kern="1200" dirty="0"/>
        </a:p>
      </dsp:txBody>
      <dsp:txXfrm>
        <a:off x="1248696" y="2509766"/>
        <a:ext cx="1633633" cy="1633633"/>
      </dsp:txXfrm>
    </dsp:sp>
    <dsp:sp modelId="{80778B31-504D-4753-A20F-F9E9358DD6E7}">
      <dsp:nvSpPr>
        <dsp:cNvPr id="0" name=""/>
        <dsp:cNvSpPr/>
      </dsp:nvSpPr>
      <dsp:spPr>
        <a:xfrm>
          <a:off x="3287523" y="2421390"/>
          <a:ext cx="1810385" cy="1810385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Konieczność przygotowania diagnozy placówki</a:t>
          </a:r>
          <a:endParaRPr lang="pl-PL" sz="1800" kern="1200" dirty="0"/>
        </a:p>
      </dsp:txBody>
      <dsp:txXfrm>
        <a:off x="3375899" y="2509766"/>
        <a:ext cx="1633633" cy="16336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E4AB07-E258-43E8-A91C-5823D3A385EC}">
      <dsp:nvSpPr>
        <dsp:cNvPr id="0" name=""/>
        <dsp:cNvSpPr/>
      </dsp:nvSpPr>
      <dsp:spPr>
        <a:xfrm>
          <a:off x="866132" y="0"/>
          <a:ext cx="4525963" cy="452596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1AF9B-57B7-4443-AD84-8E2C95A7D819}">
      <dsp:nvSpPr>
        <dsp:cNvPr id="0" name=""/>
        <dsp:cNvSpPr/>
      </dsp:nvSpPr>
      <dsp:spPr>
        <a:xfrm>
          <a:off x="1160320" y="294187"/>
          <a:ext cx="1810385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rgbClr val="636160"/>
              </a:solidFill>
            </a:rPr>
            <a:t>Ograniczona do 1 ilość projektów (od danego Wnioskodawcy)</a:t>
          </a:r>
          <a:endParaRPr lang="pl-PL" sz="1800" kern="1200" dirty="0">
            <a:solidFill>
              <a:srgbClr val="636160"/>
            </a:solidFill>
          </a:endParaRPr>
        </a:p>
      </dsp:txBody>
      <dsp:txXfrm>
        <a:off x="1248696" y="382563"/>
        <a:ext cx="1633633" cy="1633633"/>
      </dsp:txXfrm>
    </dsp:sp>
    <dsp:sp modelId="{809A2EE0-EC9F-4056-87C6-5805BD75469A}">
      <dsp:nvSpPr>
        <dsp:cNvPr id="0" name=""/>
        <dsp:cNvSpPr/>
      </dsp:nvSpPr>
      <dsp:spPr>
        <a:xfrm>
          <a:off x="3287523" y="294187"/>
          <a:ext cx="1810385" cy="1810385"/>
        </a:xfrm>
        <a:prstGeom prst="roundRec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0" i="0" u="none" strike="noStrike" kern="1200" dirty="0" smtClean="0">
              <a:solidFill>
                <a:srgbClr val="636160"/>
              </a:solidFill>
              <a:effectLst/>
              <a:latin typeface="+mn-lt"/>
            </a:rPr>
            <a:t>Duży nacisk        na wsparcie uczniów</a:t>
          </a:r>
          <a:endParaRPr lang="pl-PL" sz="1800" kern="1200" dirty="0"/>
        </a:p>
      </dsp:txBody>
      <dsp:txXfrm>
        <a:off x="3375899" y="382563"/>
        <a:ext cx="1633633" cy="1633633"/>
      </dsp:txXfrm>
    </dsp:sp>
    <dsp:sp modelId="{78B2D02B-1774-4019-A409-404252B2010A}">
      <dsp:nvSpPr>
        <dsp:cNvPr id="0" name=""/>
        <dsp:cNvSpPr/>
      </dsp:nvSpPr>
      <dsp:spPr>
        <a:xfrm>
          <a:off x="1160320" y="2421390"/>
          <a:ext cx="1810385" cy="1810385"/>
        </a:xfrm>
        <a:prstGeom prst="roundRect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/>
            <a:t>Staże i praktyki</a:t>
          </a:r>
          <a:endParaRPr lang="pl-PL" sz="1800" kern="1200" dirty="0"/>
        </a:p>
      </dsp:txBody>
      <dsp:txXfrm>
        <a:off x="1248696" y="2509766"/>
        <a:ext cx="1633633" cy="1633633"/>
      </dsp:txXfrm>
    </dsp:sp>
    <dsp:sp modelId="{80778B31-504D-4753-A20F-F9E9358DD6E7}">
      <dsp:nvSpPr>
        <dsp:cNvPr id="0" name=""/>
        <dsp:cNvSpPr/>
      </dsp:nvSpPr>
      <dsp:spPr>
        <a:xfrm>
          <a:off x="3287523" y="2421390"/>
          <a:ext cx="1810385" cy="1810385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kern="1200" dirty="0" smtClean="0"/>
            <a:t>Wsparcie nauczycieli oraz samych placówek jako element dodatkowości</a:t>
          </a:r>
          <a:endParaRPr lang="pl-PL" sz="1700" kern="1200" dirty="0"/>
        </a:p>
      </dsp:txBody>
      <dsp:txXfrm>
        <a:off x="3375899" y="2509766"/>
        <a:ext cx="1633633" cy="16336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49AC5-E569-4E20-A0C0-6BD9BF830D42}">
      <dsp:nvSpPr>
        <dsp:cNvPr id="0" name=""/>
        <dsp:cNvSpPr/>
      </dsp:nvSpPr>
      <dsp:spPr>
        <a:xfrm>
          <a:off x="393406" y="1686"/>
          <a:ext cx="1310916" cy="78654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Magazynier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393406" y="1686"/>
        <a:ext cx="1310916" cy="786549"/>
      </dsp:txXfrm>
    </dsp:sp>
    <dsp:sp modelId="{37FF334A-7F28-4F61-AB57-DFCE773C7C09}">
      <dsp:nvSpPr>
        <dsp:cNvPr id="0" name=""/>
        <dsp:cNvSpPr/>
      </dsp:nvSpPr>
      <dsp:spPr>
        <a:xfrm>
          <a:off x="1835414" y="1686"/>
          <a:ext cx="1310916" cy="786549"/>
        </a:xfrm>
        <a:prstGeom prst="rect">
          <a:avLst/>
        </a:prstGeom>
        <a:solidFill>
          <a:schemeClr val="accent5">
            <a:hueOff val="-253564"/>
            <a:satOff val="-353"/>
            <a:lumOff val="-1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Robotnik gospodarczy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1835414" y="1686"/>
        <a:ext cx="1310916" cy="786549"/>
      </dsp:txXfrm>
    </dsp:sp>
    <dsp:sp modelId="{97DDC68A-48DF-48C0-BEDF-BD4E85045FD5}">
      <dsp:nvSpPr>
        <dsp:cNvPr id="0" name=""/>
        <dsp:cNvSpPr/>
      </dsp:nvSpPr>
      <dsp:spPr>
        <a:xfrm>
          <a:off x="3277421" y="1686"/>
          <a:ext cx="1310916" cy="786549"/>
        </a:xfrm>
        <a:prstGeom prst="rect">
          <a:avLst/>
        </a:prstGeom>
        <a:solidFill>
          <a:schemeClr val="accent5">
            <a:hueOff val="-507127"/>
            <a:satOff val="-705"/>
            <a:lumOff val="-2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Sprzedawca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3277421" y="1686"/>
        <a:ext cx="1310916" cy="786549"/>
      </dsp:txXfrm>
    </dsp:sp>
    <dsp:sp modelId="{6071B976-95B6-45D2-BA1E-90251BCA6832}">
      <dsp:nvSpPr>
        <dsp:cNvPr id="0" name=""/>
        <dsp:cNvSpPr/>
      </dsp:nvSpPr>
      <dsp:spPr>
        <a:xfrm>
          <a:off x="4719429" y="1686"/>
          <a:ext cx="1310916" cy="786549"/>
        </a:xfrm>
        <a:prstGeom prst="rect">
          <a:avLst/>
        </a:prstGeom>
        <a:solidFill>
          <a:schemeClr val="accent5">
            <a:hueOff val="-760691"/>
            <a:satOff val="-1058"/>
            <a:lumOff val="-4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Pomocniczy robotnik w przemyśle przetwórczym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4719429" y="1686"/>
        <a:ext cx="1310916" cy="786549"/>
      </dsp:txXfrm>
    </dsp:sp>
    <dsp:sp modelId="{A5DAD0D8-DC49-42E8-BE15-76AD1B2073C4}">
      <dsp:nvSpPr>
        <dsp:cNvPr id="0" name=""/>
        <dsp:cNvSpPr/>
      </dsp:nvSpPr>
      <dsp:spPr>
        <a:xfrm>
          <a:off x="6161437" y="1686"/>
          <a:ext cx="1310916" cy="786549"/>
        </a:xfrm>
        <a:prstGeom prst="rect">
          <a:avLst/>
        </a:prstGeom>
        <a:solidFill>
          <a:schemeClr val="accent5">
            <a:hueOff val="-1014254"/>
            <a:satOff val="-1411"/>
            <a:lumOff val="-5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Pozostali pracownicy wykonujący prace proste gdzie indziej niesklasyfikowani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6161437" y="1686"/>
        <a:ext cx="1310916" cy="786549"/>
      </dsp:txXfrm>
    </dsp:sp>
    <dsp:sp modelId="{F0B5AFD4-6478-4232-BF49-6A307CD7EF3B}">
      <dsp:nvSpPr>
        <dsp:cNvPr id="0" name=""/>
        <dsp:cNvSpPr/>
      </dsp:nvSpPr>
      <dsp:spPr>
        <a:xfrm>
          <a:off x="7603445" y="1686"/>
          <a:ext cx="1310916" cy="786549"/>
        </a:xfrm>
        <a:prstGeom prst="rect">
          <a:avLst/>
        </a:prstGeom>
        <a:solidFill>
          <a:schemeClr val="accent5">
            <a:hueOff val="-1267818"/>
            <a:satOff val="-1763"/>
            <a:lumOff val="-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Pomocniczy robotnik budowlany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7603445" y="1686"/>
        <a:ext cx="1310916" cy="786549"/>
      </dsp:txXfrm>
    </dsp:sp>
    <dsp:sp modelId="{80B5BF74-A708-4732-AE23-66D01F1A1A0B}">
      <dsp:nvSpPr>
        <dsp:cNvPr id="0" name=""/>
        <dsp:cNvSpPr/>
      </dsp:nvSpPr>
      <dsp:spPr>
        <a:xfrm>
          <a:off x="9045453" y="1686"/>
          <a:ext cx="1310916" cy="786549"/>
        </a:xfrm>
        <a:prstGeom prst="rect">
          <a:avLst/>
        </a:prstGeom>
        <a:solidFill>
          <a:schemeClr val="accent5">
            <a:hueOff val="-1521382"/>
            <a:satOff val="-2116"/>
            <a:lumOff val="-8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Pozostali robotnicy wykonujący prace proste w przemyśle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9045453" y="1686"/>
        <a:ext cx="1310916" cy="786549"/>
      </dsp:txXfrm>
    </dsp:sp>
    <dsp:sp modelId="{CAEAD240-8041-4B4E-B7D3-54A104AB8E91}">
      <dsp:nvSpPr>
        <dsp:cNvPr id="0" name=""/>
        <dsp:cNvSpPr/>
      </dsp:nvSpPr>
      <dsp:spPr>
        <a:xfrm>
          <a:off x="393406" y="919328"/>
          <a:ext cx="1310916" cy="786549"/>
        </a:xfrm>
        <a:prstGeom prst="rect">
          <a:avLst/>
        </a:prstGeom>
        <a:solidFill>
          <a:schemeClr val="accent5">
            <a:hueOff val="-1774945"/>
            <a:satOff val="-2469"/>
            <a:lumOff val="-9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Pozostali pracownicy obsługi biurowej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93406" y="919328"/>
        <a:ext cx="1310916" cy="786549"/>
      </dsp:txXfrm>
    </dsp:sp>
    <dsp:sp modelId="{F7BCB454-FB70-40CF-99FA-8C3AB9803168}">
      <dsp:nvSpPr>
        <dsp:cNvPr id="0" name=""/>
        <dsp:cNvSpPr/>
      </dsp:nvSpPr>
      <dsp:spPr>
        <a:xfrm>
          <a:off x="1835414" y="919328"/>
          <a:ext cx="1310916" cy="786549"/>
        </a:xfrm>
        <a:prstGeom prst="rect">
          <a:avLst/>
        </a:prstGeom>
        <a:solidFill>
          <a:schemeClr val="accent5">
            <a:hueOff val="-2028509"/>
            <a:satOff val="-2822"/>
            <a:lumOff val="-10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Pomoc kuchenna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1835414" y="919328"/>
        <a:ext cx="1310916" cy="786549"/>
      </dsp:txXfrm>
    </dsp:sp>
    <dsp:sp modelId="{B712C359-2CEC-444B-AC96-44EE75A9E697}">
      <dsp:nvSpPr>
        <dsp:cNvPr id="0" name=""/>
        <dsp:cNvSpPr/>
      </dsp:nvSpPr>
      <dsp:spPr>
        <a:xfrm>
          <a:off x="3277421" y="919328"/>
          <a:ext cx="1310916" cy="786549"/>
        </a:xfrm>
        <a:prstGeom prst="rect">
          <a:avLst/>
        </a:prstGeom>
        <a:solidFill>
          <a:schemeClr val="accent5">
            <a:hueOff val="-2282072"/>
            <a:satOff val="-3174"/>
            <a:lumOff val="-12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Zbieracz owoców, ziół i innych roślin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277421" y="919328"/>
        <a:ext cx="1310916" cy="786549"/>
      </dsp:txXfrm>
    </dsp:sp>
    <dsp:sp modelId="{51319AE4-5711-4CDB-B62E-57BADD419953}">
      <dsp:nvSpPr>
        <dsp:cNvPr id="0" name=""/>
        <dsp:cNvSpPr/>
      </dsp:nvSpPr>
      <dsp:spPr>
        <a:xfrm>
          <a:off x="4719429" y="919328"/>
          <a:ext cx="1310916" cy="786549"/>
        </a:xfrm>
        <a:prstGeom prst="rect">
          <a:avLst/>
        </a:prstGeom>
        <a:solidFill>
          <a:schemeClr val="accent5">
            <a:hueOff val="-2535636"/>
            <a:satOff val="-3527"/>
            <a:lumOff val="-13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Robotnik magazynowy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4719429" y="919328"/>
        <a:ext cx="1310916" cy="786549"/>
      </dsp:txXfrm>
    </dsp:sp>
    <dsp:sp modelId="{5726AE79-9FD9-4BFC-8F8F-E3A0F9FDD62A}">
      <dsp:nvSpPr>
        <dsp:cNvPr id="0" name=""/>
        <dsp:cNvSpPr/>
      </dsp:nvSpPr>
      <dsp:spPr>
        <a:xfrm>
          <a:off x="6161437" y="919328"/>
          <a:ext cx="1310916" cy="786549"/>
        </a:xfrm>
        <a:prstGeom prst="rect">
          <a:avLst/>
        </a:prstGeom>
        <a:solidFill>
          <a:schemeClr val="accent5">
            <a:hueOff val="-2789200"/>
            <a:satOff val="-3880"/>
            <a:lumOff val="-14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Pakowacz ręczny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6161437" y="919328"/>
        <a:ext cx="1310916" cy="786549"/>
      </dsp:txXfrm>
    </dsp:sp>
    <dsp:sp modelId="{64259559-2613-49BF-A3BB-18B8B656FD41}">
      <dsp:nvSpPr>
        <dsp:cNvPr id="0" name=""/>
        <dsp:cNvSpPr/>
      </dsp:nvSpPr>
      <dsp:spPr>
        <a:xfrm>
          <a:off x="7603445" y="919328"/>
          <a:ext cx="1310916" cy="786549"/>
        </a:xfrm>
        <a:prstGeom prst="rect">
          <a:avLst/>
        </a:prstGeom>
        <a:solidFill>
          <a:schemeClr val="accent5">
            <a:hueOff val="-3042763"/>
            <a:satOff val="-4232"/>
            <a:lumOff val="-16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Kelner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7603445" y="919328"/>
        <a:ext cx="1310916" cy="786549"/>
      </dsp:txXfrm>
    </dsp:sp>
    <dsp:sp modelId="{63DCB093-99C7-481E-8D21-CF86E74B76B7}">
      <dsp:nvSpPr>
        <dsp:cNvPr id="0" name=""/>
        <dsp:cNvSpPr/>
      </dsp:nvSpPr>
      <dsp:spPr>
        <a:xfrm>
          <a:off x="9045453" y="919328"/>
          <a:ext cx="1310916" cy="786549"/>
        </a:xfrm>
        <a:prstGeom prst="rect">
          <a:avLst/>
        </a:prstGeom>
        <a:solidFill>
          <a:schemeClr val="accent5">
            <a:hueOff val="-3296327"/>
            <a:satOff val="-4585"/>
            <a:lumOff val="-17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Kucharz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9045453" y="919328"/>
        <a:ext cx="1310916" cy="786549"/>
      </dsp:txXfrm>
    </dsp:sp>
    <dsp:sp modelId="{767E0E1B-4B7F-435C-8A2C-C3C7B8BA7F69}">
      <dsp:nvSpPr>
        <dsp:cNvPr id="0" name=""/>
        <dsp:cNvSpPr/>
      </dsp:nvSpPr>
      <dsp:spPr>
        <a:xfrm>
          <a:off x="393406" y="1836969"/>
          <a:ext cx="1310916" cy="786549"/>
        </a:xfrm>
        <a:prstGeom prst="rect">
          <a:avLst/>
        </a:prstGeom>
        <a:solidFill>
          <a:schemeClr val="accent5">
            <a:hueOff val="-3549890"/>
            <a:satOff val="-4938"/>
            <a:lumOff val="-18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Pozostali pracownicy zajmujący się sprzątaniem gdzie indziej niesklasyfikowani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93406" y="1836969"/>
        <a:ext cx="1310916" cy="786549"/>
      </dsp:txXfrm>
    </dsp:sp>
    <dsp:sp modelId="{3DE6B801-98F3-49CA-AF90-0502E79EA3C4}">
      <dsp:nvSpPr>
        <dsp:cNvPr id="0" name=""/>
        <dsp:cNvSpPr/>
      </dsp:nvSpPr>
      <dsp:spPr>
        <a:xfrm>
          <a:off x="1835414" y="1836969"/>
          <a:ext cx="1310916" cy="786549"/>
        </a:xfrm>
        <a:prstGeom prst="rect">
          <a:avLst/>
        </a:prstGeom>
        <a:solidFill>
          <a:schemeClr val="accent5">
            <a:hueOff val="-3803454"/>
            <a:satOff val="-5290"/>
            <a:lumOff val="-2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Sprzątaczka biurowa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1835414" y="1836969"/>
        <a:ext cx="1310916" cy="786549"/>
      </dsp:txXfrm>
    </dsp:sp>
    <dsp:sp modelId="{CFB955D7-E4C0-4EB0-89BE-DFE26F58D0D1}">
      <dsp:nvSpPr>
        <dsp:cNvPr id="0" name=""/>
        <dsp:cNvSpPr/>
      </dsp:nvSpPr>
      <dsp:spPr>
        <a:xfrm>
          <a:off x="3277421" y="1836969"/>
          <a:ext cx="1310916" cy="786549"/>
        </a:xfrm>
        <a:prstGeom prst="rect">
          <a:avLst/>
        </a:prstGeom>
        <a:solidFill>
          <a:schemeClr val="accent5">
            <a:hueOff val="-4057018"/>
            <a:satOff val="-5643"/>
            <a:lumOff val="-21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Pokojowa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277421" y="1836969"/>
        <a:ext cx="1310916" cy="786549"/>
      </dsp:txXfrm>
    </dsp:sp>
    <dsp:sp modelId="{802A65C7-9304-4766-A0ED-182110585900}">
      <dsp:nvSpPr>
        <dsp:cNvPr id="0" name=""/>
        <dsp:cNvSpPr/>
      </dsp:nvSpPr>
      <dsp:spPr>
        <a:xfrm>
          <a:off x="4719429" y="1836969"/>
          <a:ext cx="1310916" cy="786549"/>
        </a:xfrm>
        <a:prstGeom prst="rect">
          <a:avLst/>
        </a:prstGeom>
        <a:solidFill>
          <a:schemeClr val="accent5">
            <a:hueOff val="-4310582"/>
            <a:satOff val="-5996"/>
            <a:lumOff val="-22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Technik prac biurowych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4719429" y="1836969"/>
        <a:ext cx="1310916" cy="786549"/>
      </dsp:txXfrm>
    </dsp:sp>
    <dsp:sp modelId="{854933DE-8D59-4481-89F5-964C41502FEC}">
      <dsp:nvSpPr>
        <dsp:cNvPr id="0" name=""/>
        <dsp:cNvSpPr/>
      </dsp:nvSpPr>
      <dsp:spPr>
        <a:xfrm>
          <a:off x="6161437" y="1836969"/>
          <a:ext cx="1310916" cy="786549"/>
        </a:xfrm>
        <a:prstGeom prst="rect">
          <a:avLst/>
        </a:prstGeom>
        <a:solidFill>
          <a:schemeClr val="accent5">
            <a:hueOff val="-4564145"/>
            <a:satOff val="-6348"/>
            <a:lumOff val="-24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Przetwórca ryb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6161437" y="1836969"/>
        <a:ext cx="1310916" cy="786549"/>
      </dsp:txXfrm>
    </dsp:sp>
    <dsp:sp modelId="{761C75BC-DB2F-42C4-A010-B72BA926E0D9}">
      <dsp:nvSpPr>
        <dsp:cNvPr id="0" name=""/>
        <dsp:cNvSpPr/>
      </dsp:nvSpPr>
      <dsp:spPr>
        <a:xfrm>
          <a:off x="7603445" y="1836969"/>
          <a:ext cx="1310916" cy="786549"/>
        </a:xfrm>
        <a:prstGeom prst="rect">
          <a:avLst/>
        </a:prstGeom>
        <a:solidFill>
          <a:schemeClr val="accent5">
            <a:hueOff val="-4817709"/>
            <a:satOff val="-6701"/>
            <a:lumOff val="-25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Pracownik sortowania przesyłek i towarów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7603445" y="1836969"/>
        <a:ext cx="1310916" cy="786549"/>
      </dsp:txXfrm>
    </dsp:sp>
    <dsp:sp modelId="{13BD5D67-CD57-412A-97F0-616894436BC4}">
      <dsp:nvSpPr>
        <dsp:cNvPr id="0" name=""/>
        <dsp:cNvSpPr/>
      </dsp:nvSpPr>
      <dsp:spPr>
        <a:xfrm>
          <a:off x="9045453" y="1836969"/>
          <a:ext cx="1310916" cy="786549"/>
        </a:xfrm>
        <a:prstGeom prst="rect">
          <a:avLst/>
        </a:prstGeom>
        <a:solidFill>
          <a:schemeClr val="accent5">
            <a:hueOff val="-5071272"/>
            <a:satOff val="-7054"/>
            <a:lumOff val="-2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Murarz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9045453" y="1836969"/>
        <a:ext cx="1310916" cy="786549"/>
      </dsp:txXfrm>
    </dsp:sp>
    <dsp:sp modelId="{0955125B-6FC9-400F-99CE-F159A4A59554}">
      <dsp:nvSpPr>
        <dsp:cNvPr id="0" name=""/>
        <dsp:cNvSpPr/>
      </dsp:nvSpPr>
      <dsp:spPr>
        <a:xfrm>
          <a:off x="393406" y="2754611"/>
          <a:ext cx="1310916" cy="786549"/>
        </a:xfrm>
        <a:prstGeom prst="rect">
          <a:avLst/>
        </a:prstGeom>
        <a:solidFill>
          <a:schemeClr val="accent5">
            <a:hueOff val="-5324835"/>
            <a:satOff val="-7406"/>
            <a:lumOff val="-28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Kierowca samochodu ciężarowego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93406" y="2754611"/>
        <a:ext cx="1310916" cy="786549"/>
      </dsp:txXfrm>
    </dsp:sp>
    <dsp:sp modelId="{5232DEEE-5BF3-4BB5-BB94-F7557B2623EE}">
      <dsp:nvSpPr>
        <dsp:cNvPr id="0" name=""/>
        <dsp:cNvSpPr/>
      </dsp:nvSpPr>
      <dsp:spPr>
        <a:xfrm>
          <a:off x="1835414" y="2754611"/>
          <a:ext cx="1310916" cy="786549"/>
        </a:xfrm>
        <a:prstGeom prst="rect">
          <a:avLst/>
        </a:prstGeom>
        <a:solidFill>
          <a:schemeClr val="accent5">
            <a:hueOff val="-5578399"/>
            <a:satOff val="-7759"/>
            <a:lumOff val="-29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Salowa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1835414" y="2754611"/>
        <a:ext cx="1310916" cy="786549"/>
      </dsp:txXfrm>
    </dsp:sp>
    <dsp:sp modelId="{5BF6CC0A-E091-4D32-AB39-9404E94BE231}">
      <dsp:nvSpPr>
        <dsp:cNvPr id="0" name=""/>
        <dsp:cNvSpPr/>
      </dsp:nvSpPr>
      <dsp:spPr>
        <a:xfrm>
          <a:off x="3277421" y="2754611"/>
          <a:ext cx="1310916" cy="786549"/>
        </a:xfrm>
        <a:prstGeom prst="rect">
          <a:avLst/>
        </a:prstGeom>
        <a:solidFill>
          <a:schemeClr val="accent5">
            <a:hueOff val="-5831963"/>
            <a:satOff val="-8112"/>
            <a:lumOff val="-31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Kasjer handlowy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277421" y="2754611"/>
        <a:ext cx="1310916" cy="786549"/>
      </dsp:txXfrm>
    </dsp:sp>
    <dsp:sp modelId="{67E5BEEC-FB48-450F-9DCC-8F6255DD7075}">
      <dsp:nvSpPr>
        <dsp:cNvPr id="0" name=""/>
        <dsp:cNvSpPr/>
      </dsp:nvSpPr>
      <dsp:spPr>
        <a:xfrm>
          <a:off x="4719429" y="2754611"/>
          <a:ext cx="1310916" cy="786549"/>
        </a:xfrm>
        <a:prstGeom prst="rect">
          <a:avLst/>
        </a:prstGeom>
        <a:solidFill>
          <a:schemeClr val="accent5">
            <a:hueOff val="-6085527"/>
            <a:satOff val="-8465"/>
            <a:lumOff val="-32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dirty="0" smtClean="0">
              <a:solidFill>
                <a:schemeClr val="bg1"/>
              </a:solidFill>
            </a:rPr>
            <a:t>Opiekun osoby starszej S</a:t>
          </a:r>
          <a:endParaRPr lang="pl-PL" sz="1050" b="1" kern="1200" dirty="0">
            <a:solidFill>
              <a:schemeClr val="bg1"/>
            </a:solidFill>
          </a:endParaRPr>
        </a:p>
      </dsp:txBody>
      <dsp:txXfrm>
        <a:off x="4719429" y="2754611"/>
        <a:ext cx="1310916" cy="786549"/>
      </dsp:txXfrm>
    </dsp:sp>
    <dsp:sp modelId="{1ACE9C1F-BF2B-4478-9EDD-FBE43EAD0C2C}">
      <dsp:nvSpPr>
        <dsp:cNvPr id="0" name=""/>
        <dsp:cNvSpPr/>
      </dsp:nvSpPr>
      <dsp:spPr>
        <a:xfrm>
          <a:off x="6161437" y="2754611"/>
          <a:ext cx="1310916" cy="786549"/>
        </a:xfrm>
        <a:prstGeom prst="rect">
          <a:avLst/>
        </a:prstGeom>
        <a:solidFill>
          <a:schemeClr val="accent5">
            <a:hueOff val="-6339090"/>
            <a:satOff val="-8817"/>
            <a:lumOff val="-33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Szwaczka maszynowa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6161437" y="2754611"/>
        <a:ext cx="1310916" cy="786549"/>
      </dsp:txXfrm>
    </dsp:sp>
    <dsp:sp modelId="{20E68A8E-B563-417E-86B0-723E4C08B303}">
      <dsp:nvSpPr>
        <dsp:cNvPr id="0" name=""/>
        <dsp:cNvSpPr/>
      </dsp:nvSpPr>
      <dsp:spPr>
        <a:xfrm>
          <a:off x="7603445" y="2754611"/>
          <a:ext cx="1310916" cy="786549"/>
        </a:xfrm>
        <a:prstGeom prst="rect">
          <a:avLst/>
        </a:prstGeom>
        <a:solidFill>
          <a:schemeClr val="accent5">
            <a:hueOff val="-6592654"/>
            <a:satOff val="-9170"/>
            <a:lumOff val="-35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Pracownik przygotowujący posiłki typu fast food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7603445" y="2754611"/>
        <a:ext cx="1310916" cy="786549"/>
      </dsp:txXfrm>
    </dsp:sp>
    <dsp:sp modelId="{6B0A19B5-7C4B-4957-9600-FD0C75E70968}">
      <dsp:nvSpPr>
        <dsp:cNvPr id="0" name=""/>
        <dsp:cNvSpPr/>
      </dsp:nvSpPr>
      <dsp:spPr>
        <a:xfrm>
          <a:off x="9045453" y="2754611"/>
          <a:ext cx="1310916" cy="786549"/>
        </a:xfrm>
        <a:prstGeom prst="rect">
          <a:avLst/>
        </a:prstGeom>
        <a:solidFill>
          <a:schemeClr val="accent5">
            <a:hueOff val="-6846217"/>
            <a:satOff val="-9523"/>
            <a:lumOff val="-36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Kierowca samochodu dostawczego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9045453" y="2754611"/>
        <a:ext cx="1310916" cy="786549"/>
      </dsp:txXfrm>
    </dsp:sp>
    <dsp:sp modelId="{D9D01A4C-0949-44A6-972E-36962F523021}">
      <dsp:nvSpPr>
        <dsp:cNvPr id="0" name=""/>
        <dsp:cNvSpPr/>
      </dsp:nvSpPr>
      <dsp:spPr>
        <a:xfrm>
          <a:off x="3998425" y="3672252"/>
          <a:ext cx="1310916" cy="786549"/>
        </a:xfrm>
        <a:prstGeom prst="rect">
          <a:avLst/>
        </a:prstGeom>
        <a:solidFill>
          <a:schemeClr val="accent5">
            <a:hueOff val="-7099781"/>
            <a:satOff val="-9875"/>
            <a:lumOff val="-37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Kierowca operator wózków jezdniowych (widłowych)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3998425" y="3672252"/>
        <a:ext cx="1310916" cy="786549"/>
      </dsp:txXfrm>
    </dsp:sp>
    <dsp:sp modelId="{2426B199-867E-407E-A871-E586ED550E28}">
      <dsp:nvSpPr>
        <dsp:cNvPr id="0" name=""/>
        <dsp:cNvSpPr/>
      </dsp:nvSpPr>
      <dsp:spPr>
        <a:xfrm>
          <a:off x="5440433" y="3672252"/>
          <a:ext cx="1310916" cy="78654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050" b="1" i="0" u="none" kern="1200" smtClean="0">
              <a:solidFill>
                <a:schemeClr val="bg1"/>
              </a:solidFill>
            </a:rPr>
            <a:t>Spawacz</a:t>
          </a:r>
          <a:endParaRPr lang="pl-PL" sz="1050" b="1" kern="1200">
            <a:solidFill>
              <a:schemeClr val="bg1"/>
            </a:solidFill>
          </a:endParaRPr>
        </a:p>
      </dsp:txBody>
      <dsp:txXfrm>
        <a:off x="5440433" y="3672252"/>
        <a:ext cx="1310916" cy="78654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3E0FF5-4669-48A2-BF74-B1EF6288F715}">
      <dsp:nvSpPr>
        <dsp:cNvPr id="0" name=""/>
        <dsp:cNvSpPr/>
      </dsp:nvSpPr>
      <dsp:spPr>
        <a:xfrm rot="10800000">
          <a:off x="1116488" y="0"/>
          <a:ext cx="3281534" cy="947628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87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przygotowanie zawodowe                        w charakterze młodocianego pracownika organizowane               u pracodawców</a:t>
          </a:r>
          <a:endParaRPr lang="pl-PL" sz="1400" kern="1200" dirty="0">
            <a:solidFill>
              <a:schemeClr val="bg1"/>
            </a:solidFill>
          </a:endParaRPr>
        </a:p>
      </dsp:txBody>
      <dsp:txXfrm rot="10800000">
        <a:off x="1353395" y="0"/>
        <a:ext cx="3044627" cy="947628"/>
      </dsp:txXfrm>
    </dsp:sp>
    <dsp:sp modelId="{3C4E7663-EC9F-4442-BC69-8B9EE3514BBE}">
      <dsp:nvSpPr>
        <dsp:cNvPr id="0" name=""/>
        <dsp:cNvSpPr/>
      </dsp:nvSpPr>
      <dsp:spPr>
        <a:xfrm>
          <a:off x="589644" y="121"/>
          <a:ext cx="947628" cy="947628"/>
        </a:xfrm>
        <a:prstGeom prst="ellipse">
          <a:avLst/>
        </a:prstGeom>
        <a:solidFill>
          <a:srgbClr val="FAC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75C87D-E9F7-413B-A584-8654402DE3C0}">
      <dsp:nvSpPr>
        <dsp:cNvPr id="0" name=""/>
        <dsp:cNvSpPr/>
      </dsp:nvSpPr>
      <dsp:spPr>
        <a:xfrm rot="10800000">
          <a:off x="1063459" y="1230624"/>
          <a:ext cx="3281534" cy="947628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87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bg1"/>
              </a:solidFill>
            </a:rPr>
            <a:t>organizowanie kursów i szkoleń przygotowujących do kwalifikacyjnych egzaminów czeladniczych i mistrzowskich</a:t>
          </a:r>
          <a:endParaRPr lang="pl-PL" sz="1400" b="1" kern="1200" dirty="0">
            <a:ln w="0"/>
            <a:solidFill>
              <a:schemeClr val="bg1"/>
            </a:solidFill>
          </a:endParaRPr>
        </a:p>
      </dsp:txBody>
      <dsp:txXfrm rot="10800000">
        <a:off x="1300366" y="1230624"/>
        <a:ext cx="3044627" cy="947628"/>
      </dsp:txXfrm>
    </dsp:sp>
    <dsp:sp modelId="{B301F38B-A87C-485A-B0A6-393E73C00B17}">
      <dsp:nvSpPr>
        <dsp:cNvPr id="0" name=""/>
        <dsp:cNvSpPr/>
      </dsp:nvSpPr>
      <dsp:spPr>
        <a:xfrm>
          <a:off x="589644" y="1230624"/>
          <a:ext cx="947628" cy="947628"/>
        </a:xfrm>
        <a:prstGeom prst="ellipse">
          <a:avLst/>
        </a:prstGeom>
        <a:solidFill>
          <a:srgbClr val="35AA3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90EDA5-991D-4FF9-A1A6-7D71980F7597}">
      <dsp:nvSpPr>
        <dsp:cNvPr id="0" name=""/>
        <dsp:cNvSpPr/>
      </dsp:nvSpPr>
      <dsp:spPr>
        <a:xfrm rot="10800000">
          <a:off x="1063459" y="2461127"/>
          <a:ext cx="3281534" cy="947628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87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staże i praktyki dla nauczycieli               w przedsiębiorstwach                             i u pracodawców  </a:t>
          </a:r>
          <a:endParaRPr lang="pl-PL" sz="1400" kern="1200" dirty="0">
            <a:solidFill>
              <a:schemeClr val="bg1"/>
            </a:solidFill>
          </a:endParaRPr>
        </a:p>
      </dsp:txBody>
      <dsp:txXfrm rot="10800000">
        <a:off x="1300366" y="2461127"/>
        <a:ext cx="3044627" cy="947628"/>
      </dsp:txXfrm>
    </dsp:sp>
    <dsp:sp modelId="{0F7C57EE-88D8-4E17-BA5F-859CD3D0E294}">
      <dsp:nvSpPr>
        <dsp:cNvPr id="0" name=""/>
        <dsp:cNvSpPr/>
      </dsp:nvSpPr>
      <dsp:spPr>
        <a:xfrm>
          <a:off x="609061" y="2577154"/>
          <a:ext cx="947628" cy="947628"/>
        </a:xfrm>
        <a:prstGeom prst="ellipse">
          <a:avLst/>
        </a:prstGeom>
        <a:solidFill>
          <a:srgbClr val="FAC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BB026-0363-4013-BA5D-D3699AA85D9D}">
      <dsp:nvSpPr>
        <dsp:cNvPr id="0" name=""/>
        <dsp:cNvSpPr/>
      </dsp:nvSpPr>
      <dsp:spPr>
        <a:xfrm rot="10800000">
          <a:off x="1063459" y="3691630"/>
          <a:ext cx="3281534" cy="947628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87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tworzenie klas patronackich                 w szkołach</a:t>
          </a:r>
          <a:endParaRPr lang="pl-PL" sz="1400" b="1" kern="1200" dirty="0">
            <a:ln w="0"/>
            <a:solidFill>
              <a:schemeClr val="bg1"/>
            </a:solidFill>
          </a:endParaRPr>
        </a:p>
      </dsp:txBody>
      <dsp:txXfrm rot="10800000">
        <a:off x="1300366" y="3691630"/>
        <a:ext cx="3044627" cy="947628"/>
      </dsp:txXfrm>
    </dsp:sp>
    <dsp:sp modelId="{11627311-2C55-4E66-84F1-AA51AB182F67}">
      <dsp:nvSpPr>
        <dsp:cNvPr id="0" name=""/>
        <dsp:cNvSpPr/>
      </dsp:nvSpPr>
      <dsp:spPr>
        <a:xfrm>
          <a:off x="589644" y="3691630"/>
          <a:ext cx="947628" cy="947628"/>
        </a:xfrm>
        <a:prstGeom prst="ellipse">
          <a:avLst/>
        </a:prstGeom>
        <a:solidFill>
          <a:srgbClr val="35AA3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10027-0D0A-4A84-8079-0E31801736A9}">
      <dsp:nvSpPr>
        <dsp:cNvPr id="0" name=""/>
        <dsp:cNvSpPr/>
      </dsp:nvSpPr>
      <dsp:spPr>
        <a:xfrm rot="10800000">
          <a:off x="1075568" y="1759"/>
          <a:ext cx="3330276" cy="946959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58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praktyki zawodowe organizowane                         u pracodawców</a:t>
          </a:r>
          <a:endParaRPr lang="pl-PL" sz="1400" kern="1200" dirty="0">
            <a:solidFill>
              <a:schemeClr val="bg1"/>
            </a:solidFill>
          </a:endParaRPr>
        </a:p>
      </dsp:txBody>
      <dsp:txXfrm rot="10800000">
        <a:off x="1312308" y="1759"/>
        <a:ext cx="3093536" cy="946959"/>
      </dsp:txXfrm>
    </dsp:sp>
    <dsp:sp modelId="{CBA4B936-7F34-403B-8CED-B1C43EA52671}">
      <dsp:nvSpPr>
        <dsp:cNvPr id="0" name=""/>
        <dsp:cNvSpPr/>
      </dsp:nvSpPr>
      <dsp:spPr>
        <a:xfrm>
          <a:off x="602089" y="1759"/>
          <a:ext cx="946959" cy="946959"/>
        </a:xfrm>
        <a:prstGeom prst="ellipse">
          <a:avLst/>
        </a:prstGeom>
        <a:solidFill>
          <a:srgbClr val="35AA3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2A8D6-3572-4A38-A4DC-E4B041AA1D23}">
      <dsp:nvSpPr>
        <dsp:cNvPr id="0" name=""/>
        <dsp:cNvSpPr/>
      </dsp:nvSpPr>
      <dsp:spPr>
        <a:xfrm rot="10800000">
          <a:off x="1075568" y="1231393"/>
          <a:ext cx="3330276" cy="946959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58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staże zawodowe obejmujące realizację kształcenia zawodowego praktycznego</a:t>
          </a:r>
          <a:endParaRPr lang="pl-PL" sz="1400" b="1" kern="1200" dirty="0">
            <a:ln w="0"/>
            <a:solidFill>
              <a:schemeClr val="bg1"/>
            </a:solidFill>
          </a:endParaRPr>
        </a:p>
      </dsp:txBody>
      <dsp:txXfrm rot="10800000">
        <a:off x="1312308" y="1231393"/>
        <a:ext cx="3093536" cy="946959"/>
      </dsp:txXfrm>
    </dsp:sp>
    <dsp:sp modelId="{E8C6F097-D7B3-403B-8554-C4326685D964}">
      <dsp:nvSpPr>
        <dsp:cNvPr id="0" name=""/>
        <dsp:cNvSpPr/>
      </dsp:nvSpPr>
      <dsp:spPr>
        <a:xfrm>
          <a:off x="620128" y="1241468"/>
          <a:ext cx="946959" cy="946959"/>
        </a:xfrm>
        <a:prstGeom prst="ellipse">
          <a:avLst/>
        </a:prstGeom>
        <a:solidFill>
          <a:srgbClr val="FAC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BC0368-5B93-4230-AC1B-0740794A5B39}">
      <dsp:nvSpPr>
        <dsp:cNvPr id="0" name=""/>
        <dsp:cNvSpPr/>
      </dsp:nvSpPr>
      <dsp:spPr>
        <a:xfrm rot="10800000">
          <a:off x="1075568" y="2461027"/>
          <a:ext cx="3330276" cy="946959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58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ln w="0"/>
              <a:solidFill>
                <a:schemeClr val="bg1"/>
              </a:solidFill>
            </a:rPr>
            <a:t>tworzenie kompleksowych programów kształcenia praktycznego organizowanych       w miejscu pracy</a:t>
          </a:r>
          <a:endParaRPr lang="pl-PL" sz="1400" kern="1200" dirty="0">
            <a:solidFill>
              <a:schemeClr val="bg1"/>
            </a:solidFill>
          </a:endParaRPr>
        </a:p>
      </dsp:txBody>
      <dsp:txXfrm rot="10800000">
        <a:off x="1312308" y="2461027"/>
        <a:ext cx="3093536" cy="946959"/>
      </dsp:txXfrm>
    </dsp:sp>
    <dsp:sp modelId="{2CF0CAA1-BA72-45E8-99D3-65D9827FEA65}">
      <dsp:nvSpPr>
        <dsp:cNvPr id="0" name=""/>
        <dsp:cNvSpPr/>
      </dsp:nvSpPr>
      <dsp:spPr>
        <a:xfrm>
          <a:off x="602089" y="2461027"/>
          <a:ext cx="946959" cy="946959"/>
        </a:xfrm>
        <a:prstGeom prst="ellipse">
          <a:avLst/>
        </a:prstGeom>
        <a:solidFill>
          <a:srgbClr val="35AA3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E4A3E-A6E1-44D8-9779-65AE4BCD58CF}">
      <dsp:nvSpPr>
        <dsp:cNvPr id="0" name=""/>
        <dsp:cNvSpPr/>
      </dsp:nvSpPr>
      <dsp:spPr>
        <a:xfrm rot="10800000">
          <a:off x="1075568" y="3690661"/>
          <a:ext cx="3330276" cy="946959"/>
        </a:xfrm>
        <a:prstGeom prst="homePlat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58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b="1" kern="1200" dirty="0" smtClean="0">
              <a:solidFill>
                <a:schemeClr val="bg1"/>
              </a:solidFill>
            </a:rPr>
            <a:t>dodatkowe zajęcia specjalistyczne realizowane we współpracy                     z pracodawcami</a:t>
          </a:r>
          <a:endParaRPr lang="pl-PL" sz="1400" b="1" kern="1200" dirty="0">
            <a:solidFill>
              <a:schemeClr val="bg1"/>
            </a:solidFill>
          </a:endParaRPr>
        </a:p>
      </dsp:txBody>
      <dsp:txXfrm rot="10800000">
        <a:off x="1312308" y="3690661"/>
        <a:ext cx="3093536" cy="946959"/>
      </dsp:txXfrm>
    </dsp:sp>
    <dsp:sp modelId="{9D6A2ECB-9862-4369-AC18-40A0C7B1E36C}">
      <dsp:nvSpPr>
        <dsp:cNvPr id="0" name=""/>
        <dsp:cNvSpPr/>
      </dsp:nvSpPr>
      <dsp:spPr>
        <a:xfrm>
          <a:off x="602089" y="3690661"/>
          <a:ext cx="946959" cy="946959"/>
        </a:xfrm>
        <a:prstGeom prst="ellipse">
          <a:avLst/>
        </a:prstGeom>
        <a:solidFill>
          <a:srgbClr val="FAC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F36FC-5432-4D71-815F-C11E08E2CFF8}" type="datetimeFigureOut">
              <a:rPr lang="pl-PL" smtClean="0"/>
              <a:t>29.11.2018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575D8-6809-49D1-840D-E7762F8DA9E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7739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3748-EFD7-48A5-9810-6FF2E65AC898}" type="datetimeFigureOut">
              <a:rPr lang="pl-PL" smtClean="0"/>
              <a:t>29.11.2018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72C29-F3ED-421F-A6FF-78E4E1485C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8603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49743" y="1093788"/>
            <a:ext cx="10550405" cy="2387600"/>
          </a:xfrm>
        </p:spPr>
        <p:txBody>
          <a:bodyPr anchor="b"/>
          <a:lstStyle>
            <a:lvl1pPr algn="ctr">
              <a:defRPr sz="6000" b="0">
                <a:latin typeface="+mn-lt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49743" y="3573463"/>
            <a:ext cx="10550405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 smtClean="0"/>
              <a:t>Kliknij, aby edytować styl wzorca podtytułu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6763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255311"/>
            <a:ext cx="7816697" cy="107709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49743" y="1450099"/>
            <a:ext cx="10515600" cy="438468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8969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236443" y="942975"/>
            <a:ext cx="2628900" cy="4891812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49743" y="942975"/>
            <a:ext cx="7734300" cy="4891812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099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.jpg">
            <a:extLst>
              <a:ext uri="{FF2B5EF4-FFF2-40B4-BE49-F238E27FC236}">
                <a16:creationId xmlns:a16="http://schemas.microsoft.com/office/drawing/2014/main" id="{E1CA7ACB-890C-4551-9ED7-F601CD20FE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08" y="781049"/>
            <a:ext cx="6645590" cy="44132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ytuł 1"/>
          <p:cNvSpPr txBox="1">
            <a:spLocks/>
          </p:cNvSpPr>
          <p:nvPr userDrawn="1"/>
        </p:nvSpPr>
        <p:spPr>
          <a:xfrm>
            <a:off x="7118723" y="1183481"/>
            <a:ext cx="4082677" cy="9493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63616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l-PL" sz="4000" dirty="0" smtClean="0">
                <a:solidFill>
                  <a:srgbClr val="636363"/>
                </a:solidFill>
              </a:rPr>
              <a:t>Dziękuję</a:t>
            </a:r>
            <a:r>
              <a:rPr lang="pl-PL" sz="4000" baseline="0" dirty="0" smtClean="0">
                <a:solidFill>
                  <a:srgbClr val="636363"/>
                </a:solidFill>
              </a:rPr>
              <a:t> za uwagę</a:t>
            </a:r>
            <a:endParaRPr lang="pl-PL" sz="4000" dirty="0">
              <a:solidFill>
                <a:srgbClr val="636363"/>
              </a:solidFill>
            </a:endParaRPr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0"/>
          </p:nvPr>
        </p:nvSpPr>
        <p:spPr>
          <a:xfrm>
            <a:off x="7118722" y="2593975"/>
            <a:ext cx="4082678" cy="2600325"/>
          </a:xfrm>
        </p:spPr>
        <p:txBody>
          <a:bodyPr/>
          <a:lstStyle>
            <a:lvl1pPr marL="0" indent="0" algn="ctr">
              <a:buNone/>
              <a:defRPr>
                <a:solidFill>
                  <a:srgbClr val="636363"/>
                </a:solidFill>
              </a:defRPr>
            </a:lvl1pPr>
            <a:lvl2pPr marL="457200" indent="0" algn="ctr">
              <a:buNone/>
              <a:defRPr>
                <a:solidFill>
                  <a:srgbClr val="636363"/>
                </a:solidFill>
              </a:defRPr>
            </a:lvl2pPr>
            <a:lvl3pPr marL="914400" indent="0" algn="ctr">
              <a:buNone/>
              <a:defRPr>
                <a:solidFill>
                  <a:srgbClr val="636363"/>
                </a:solidFill>
              </a:defRPr>
            </a:lvl3pPr>
            <a:lvl4pPr marL="1371600" indent="0" algn="ctr">
              <a:buNone/>
              <a:defRPr>
                <a:solidFill>
                  <a:srgbClr val="636363"/>
                </a:solidFill>
              </a:defRPr>
            </a:lvl4pPr>
            <a:lvl5pPr marL="1828800" indent="0" algn="ctr">
              <a:buNone/>
              <a:defRPr>
                <a:solidFill>
                  <a:srgbClr val="636363"/>
                </a:solidFill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7421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240015"/>
            <a:ext cx="7816697" cy="1068040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49743" y="1308055"/>
            <a:ext cx="10515600" cy="4526732"/>
          </a:xfrm>
        </p:spPr>
        <p:txBody>
          <a:bodyPr/>
          <a:lstStyle>
            <a:lvl1pPr marL="0" indent="0" algn="just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 marL="914400" indent="0">
              <a:lnSpc>
                <a:spcPct val="100000"/>
              </a:lnSpc>
              <a:buNone/>
              <a:defRPr/>
            </a:lvl3pPr>
            <a:lvl4pPr marL="1371600" indent="0">
              <a:lnSpc>
                <a:spcPct val="100000"/>
              </a:lnSpc>
              <a:buNone/>
              <a:defRPr/>
            </a:lvl4pPr>
            <a:lvl5pPr marL="1828800" indent="0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620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1081813"/>
            <a:ext cx="10525125" cy="34671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49743" y="4548912"/>
            <a:ext cx="10525125" cy="12858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28904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213045"/>
            <a:ext cx="7816697" cy="1077092"/>
          </a:xfrm>
        </p:spPr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49743" y="1290136"/>
            <a:ext cx="5181600" cy="4544651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683743" y="1290137"/>
            <a:ext cx="5181600" cy="454465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909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226609"/>
            <a:ext cx="7692872" cy="1077092"/>
          </a:xfrm>
        </p:spPr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49743" y="130370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49743" y="2127613"/>
            <a:ext cx="5157787" cy="3707174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5682155" y="130370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682155" y="2127613"/>
            <a:ext cx="5183188" cy="3707174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328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5352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591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42299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93143" y="95322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49743" y="202319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302706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42299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693143" y="953224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49743" y="202319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06104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349743" y="255310"/>
            <a:ext cx="7816697" cy="10770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49743" y="1332402"/>
            <a:ext cx="10515600" cy="4502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19" name="Rectangle 23"/>
          <p:cNvSpPr/>
          <p:nvPr userDrawn="1"/>
        </p:nvSpPr>
        <p:spPr>
          <a:xfrm>
            <a:off x="10885541" y="1"/>
            <a:ext cx="1306460" cy="6857999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rgbClr val="0CAFE2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/>
          <p:cNvSpPr/>
          <p:nvPr userDrawn="1"/>
        </p:nvSpPr>
        <p:spPr>
          <a:xfrm>
            <a:off x="11070648" y="1"/>
            <a:ext cx="1124528" cy="6858000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0093DD">
              <a:alpha val="2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Isosceles Triangle 23"/>
          <p:cNvSpPr/>
          <p:nvPr userDrawn="1"/>
        </p:nvSpPr>
        <p:spPr>
          <a:xfrm>
            <a:off x="10779103" y="3056467"/>
            <a:ext cx="1416073" cy="3801533"/>
          </a:xfrm>
          <a:prstGeom prst="triangle">
            <a:avLst>
              <a:gd name="adj" fmla="val 100000"/>
            </a:avLst>
          </a:prstGeom>
          <a:solidFill>
            <a:srgbClr val="1E65A7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7"/>
          <p:cNvSpPr/>
          <p:nvPr userDrawn="1"/>
        </p:nvSpPr>
        <p:spPr>
          <a:xfrm>
            <a:off x="10952018" y="1"/>
            <a:ext cx="1239983" cy="6858000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7BC045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8"/>
          <p:cNvSpPr/>
          <p:nvPr userDrawn="1"/>
        </p:nvSpPr>
        <p:spPr>
          <a:xfrm>
            <a:off x="11631554" y="1"/>
            <a:ext cx="560446" cy="6858000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9"/>
          <p:cNvSpPr/>
          <p:nvPr userDrawn="1"/>
        </p:nvSpPr>
        <p:spPr>
          <a:xfrm>
            <a:off x="11649048" y="1"/>
            <a:ext cx="542952" cy="6858000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ACF00">
              <a:alpha val="7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Isosceles Triangle 27"/>
          <p:cNvSpPr/>
          <p:nvPr userDrawn="1"/>
        </p:nvSpPr>
        <p:spPr>
          <a:xfrm>
            <a:off x="11402586" y="3598335"/>
            <a:ext cx="789415" cy="3259666"/>
          </a:xfrm>
          <a:prstGeom prst="triangle">
            <a:avLst>
              <a:gd name="adj" fmla="val 100000"/>
            </a:avLst>
          </a:prstGeom>
          <a:solidFill>
            <a:srgbClr val="38AC3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Prostokąt 25"/>
          <p:cNvSpPr/>
          <p:nvPr userDrawn="1"/>
        </p:nvSpPr>
        <p:spPr>
          <a:xfrm>
            <a:off x="0" y="0"/>
            <a:ext cx="200526" cy="6858000"/>
          </a:xfrm>
          <a:prstGeom prst="rect">
            <a:avLst/>
          </a:prstGeom>
          <a:gradFill flip="none" rotWithShape="1">
            <a:gsLst>
              <a:gs pos="66000">
                <a:srgbClr val="1E65A7"/>
              </a:gs>
              <a:gs pos="33000">
                <a:srgbClr val="38AC39"/>
              </a:gs>
              <a:gs pos="9000">
                <a:srgbClr val="FACF00"/>
              </a:gs>
              <a:gs pos="0">
                <a:srgbClr val="FACF00">
                  <a:lumMod val="100000"/>
                </a:srgbClr>
              </a:gs>
              <a:gs pos="50000">
                <a:srgbClr val="00844A"/>
              </a:gs>
              <a:gs pos="16000">
                <a:srgbClr val="7BC045"/>
              </a:gs>
              <a:gs pos="100000">
                <a:srgbClr val="0CAFE2"/>
              </a:gs>
              <a:gs pos="83000">
                <a:srgbClr val="0093D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Prostokąt 26"/>
          <p:cNvSpPr/>
          <p:nvPr userDrawn="1"/>
        </p:nvSpPr>
        <p:spPr>
          <a:xfrm rot="5400000">
            <a:off x="5593194" y="591336"/>
            <a:ext cx="45719" cy="10532621"/>
          </a:xfrm>
          <a:prstGeom prst="rect">
            <a:avLst/>
          </a:prstGeom>
          <a:gradFill flip="none" rotWithShape="1">
            <a:gsLst>
              <a:gs pos="66000">
                <a:srgbClr val="1E65A7"/>
              </a:gs>
              <a:gs pos="33000">
                <a:srgbClr val="38AC39"/>
              </a:gs>
              <a:gs pos="9000">
                <a:srgbClr val="FACF00"/>
              </a:gs>
              <a:gs pos="0">
                <a:srgbClr val="FACF00">
                  <a:lumMod val="100000"/>
                </a:srgbClr>
              </a:gs>
              <a:gs pos="50000">
                <a:srgbClr val="00844A"/>
              </a:gs>
              <a:gs pos="16000">
                <a:srgbClr val="7BC045"/>
              </a:gs>
              <a:gs pos="100000">
                <a:srgbClr val="0CAFE2"/>
              </a:gs>
              <a:gs pos="83000">
                <a:srgbClr val="0093D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9" name="Obraz 2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296646" y="222294"/>
            <a:ext cx="2101442" cy="572153"/>
          </a:xfrm>
          <a:prstGeom prst="rect">
            <a:avLst/>
          </a:prstGeom>
        </p:spPr>
      </p:pic>
      <p:pic>
        <p:nvPicPr>
          <p:cNvPr id="15" name="Obraz 14" descr="C:\Users\wojciech.krycki\Desktop\Logo zestawienia HQ\FE(PR)-RP-PZ-UE(EFS)\FE(PR)-RP-PZ-UE(EFS) BT.png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40" y="6027853"/>
            <a:ext cx="9816548" cy="689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538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rgbClr val="636363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rgbClr val="636363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636363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rgbClr val="636363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rgbClr val="636363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rgbClr val="63636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08769" y="1784958"/>
            <a:ext cx="9891375" cy="2949879"/>
          </a:xfrm>
        </p:spPr>
        <p:txBody>
          <a:bodyPr>
            <a:noAutofit/>
          </a:bodyPr>
          <a:lstStyle/>
          <a:p>
            <a:r>
              <a:rPr lang="pl-PL" dirty="0" smtClean="0"/>
              <a:t>Kierunki działań i wyzwań związane z konkursami edukacyjnymi na 2019 r.</a:t>
            </a:r>
            <a:endParaRPr lang="pl-PL" sz="4000" b="1" dirty="0"/>
          </a:p>
        </p:txBody>
      </p:sp>
    </p:spTree>
    <p:extLst>
      <p:ext uri="{BB962C8B-B14F-4D97-AF65-F5344CB8AC3E}">
        <p14:creationId xmlns:p14="http://schemas.microsoft.com/office/powerpoint/2010/main" val="90657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Czas na ZAWODOWCA</a:t>
            </a:r>
            <a:br>
              <a:rPr lang="pl-PL" dirty="0"/>
            </a:br>
            <a:r>
              <a:rPr lang="pl-PL" dirty="0"/>
              <a:t>Gmina Miasto Koszalin</a:t>
            </a:r>
          </a:p>
        </p:txBody>
      </p:sp>
      <p:pic>
        <p:nvPicPr>
          <p:cNvPr id="4" name="8.8 Czas na ZAWODOWCA - Gmina Miato Koszali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4325" y="13081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7168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Czas na ZAWODOWCA</a:t>
            </a:r>
            <a:br>
              <a:rPr lang="pl-PL" dirty="0" smtClean="0"/>
            </a:br>
            <a:r>
              <a:rPr lang="pl-PL" dirty="0" smtClean="0"/>
              <a:t>Gmina Miasto Koszalin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440" y="1044052"/>
            <a:ext cx="2621261" cy="466152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043" y="1708447"/>
            <a:ext cx="2998881" cy="3998508"/>
          </a:xfrm>
          <a:prstGeom prst="rect">
            <a:avLst/>
          </a:prstGeom>
        </p:spPr>
      </p:pic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99" y="2210841"/>
            <a:ext cx="3991628" cy="2993721"/>
          </a:xfrm>
        </p:spPr>
      </p:pic>
    </p:spTree>
    <p:extLst>
      <p:ext uri="{BB962C8B-B14F-4D97-AF65-F5344CB8AC3E}">
        <p14:creationId xmlns:p14="http://schemas.microsoft.com/office/powerpoint/2010/main" val="256846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Nabory planowane na 2019 rok</a:t>
            </a: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30014"/>
              </p:ext>
            </p:extLst>
          </p:nvPr>
        </p:nvGraphicFramePr>
        <p:xfrm>
          <a:off x="349743" y="1293267"/>
          <a:ext cx="10529112" cy="37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9704">
                  <a:extLst>
                    <a:ext uri="{9D8B030D-6E8A-4147-A177-3AD203B41FA5}">
                      <a16:colId xmlns:a16="http://schemas.microsoft.com/office/drawing/2014/main" val="3377590163"/>
                    </a:ext>
                  </a:extLst>
                </a:gridCol>
                <a:gridCol w="3509704">
                  <a:extLst>
                    <a:ext uri="{9D8B030D-6E8A-4147-A177-3AD203B41FA5}">
                      <a16:colId xmlns:a16="http://schemas.microsoft.com/office/drawing/2014/main" val="2677465939"/>
                    </a:ext>
                  </a:extLst>
                </a:gridCol>
                <a:gridCol w="3509704">
                  <a:extLst>
                    <a:ext uri="{9D8B030D-6E8A-4147-A177-3AD203B41FA5}">
                      <a16:colId xmlns:a16="http://schemas.microsoft.com/office/drawing/2014/main" val="2923266264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pPr algn="ctr"/>
                      <a:endParaRPr lang="pl-PL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800" dirty="0" smtClean="0">
                          <a:latin typeface="+mn-lt"/>
                        </a:rPr>
                        <a:t>Działanie 8.4</a:t>
                      </a:r>
                      <a:endParaRPr lang="pl-PL" sz="2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dirty="0" smtClean="0">
                          <a:latin typeface="+mn-lt"/>
                        </a:rPr>
                        <a:t>Działanie 8.8</a:t>
                      </a:r>
                      <a:endParaRPr lang="pl-PL" sz="28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6716424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361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Publikacja ogłoszenia</a:t>
                      </a:r>
                      <a:endParaRPr lang="pl-PL" sz="2000" dirty="0">
                        <a:solidFill>
                          <a:srgbClr val="6361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25-01-2019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15-11-2019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21293852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361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Otwarcie naboru</a:t>
                      </a:r>
                      <a:endParaRPr lang="pl-PL" sz="2000" dirty="0">
                        <a:solidFill>
                          <a:srgbClr val="6361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01-03-2019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19-12-2019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731167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361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Zamknięcie naboru</a:t>
                      </a:r>
                      <a:endParaRPr lang="pl-PL" sz="2000" dirty="0">
                        <a:solidFill>
                          <a:srgbClr val="6361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02-04-2019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24-01-2020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457868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6361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Orientacyjna kwota dofinansowania (EUR)</a:t>
                      </a:r>
                      <a:endParaRPr lang="pl-PL" sz="2000" dirty="0">
                        <a:solidFill>
                          <a:srgbClr val="63616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1 200 </a:t>
                      </a:r>
                      <a:r>
                        <a:rPr lang="pl-PL" sz="2000" b="0" i="0" u="none" strike="noStrike" dirty="0" smtClean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000</a:t>
                      </a:r>
                      <a:endParaRPr lang="pl-PL" sz="2000" b="0" i="0" u="none" strike="noStrike" dirty="0">
                        <a:solidFill>
                          <a:srgbClr val="63616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2000" b="0" i="0" u="none" strike="noStrike" dirty="0">
                          <a:solidFill>
                            <a:srgbClr val="636160"/>
                          </a:solidFill>
                          <a:effectLst/>
                          <a:latin typeface="+mn-lt"/>
                        </a:rPr>
                        <a:t>821 238,00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6883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9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4" y="240015"/>
            <a:ext cx="6708672" cy="1068040"/>
          </a:xfrm>
        </p:spPr>
        <p:txBody>
          <a:bodyPr/>
          <a:lstStyle/>
          <a:p>
            <a:r>
              <a:rPr lang="pl-PL" dirty="0" smtClean="0"/>
              <a:t>Kierunki wsparcia </a:t>
            </a:r>
            <a:r>
              <a:rPr lang="pl-PL" b="1" dirty="0" smtClean="0"/>
              <a:t>kształcenia ogólnego </a:t>
            </a:r>
            <a:r>
              <a:rPr lang="pl-PL" dirty="0" smtClean="0"/>
              <a:t>w 2019 roku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3202536"/>
              </p:ext>
            </p:extLst>
          </p:nvPr>
        </p:nvGraphicFramePr>
        <p:xfrm>
          <a:off x="349250" y="1308100"/>
          <a:ext cx="625822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Obraz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88" y="1234990"/>
            <a:ext cx="3625424" cy="415075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5574081" y="4963572"/>
            <a:ext cx="5223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solidFill>
                  <a:srgbClr val="636160"/>
                </a:solidFill>
              </a:rPr>
              <a:t>Wparcie skierowane do </a:t>
            </a:r>
            <a:r>
              <a:rPr lang="pl-PL" b="1" dirty="0" smtClean="0">
                <a:solidFill>
                  <a:srgbClr val="636160"/>
                </a:solidFill>
              </a:rPr>
              <a:t>co najmniej dwóch </a:t>
            </a:r>
            <a:r>
              <a:rPr lang="pl-PL" dirty="0" smtClean="0">
                <a:solidFill>
                  <a:srgbClr val="636160"/>
                </a:solidFill>
              </a:rPr>
              <a:t>powiatów z obszaru KKBOF, w tym do </a:t>
            </a:r>
            <a:r>
              <a:rPr lang="pl-PL" b="1" dirty="0" smtClean="0">
                <a:solidFill>
                  <a:srgbClr val="636160"/>
                </a:solidFill>
              </a:rPr>
              <a:t>co najmniej dwóch</a:t>
            </a:r>
            <a:r>
              <a:rPr lang="pl-PL" dirty="0" smtClean="0">
                <a:solidFill>
                  <a:srgbClr val="636160"/>
                </a:solidFill>
              </a:rPr>
              <a:t> szkół/placówek z każdego z tych powiatów.</a:t>
            </a:r>
          </a:p>
        </p:txBody>
      </p:sp>
    </p:spTree>
    <p:extLst>
      <p:ext uri="{BB962C8B-B14F-4D97-AF65-F5344CB8AC3E}">
        <p14:creationId xmlns:p14="http://schemas.microsoft.com/office/powerpoint/2010/main" val="406064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4" y="240015"/>
            <a:ext cx="7284870" cy="1068040"/>
          </a:xfrm>
        </p:spPr>
        <p:txBody>
          <a:bodyPr/>
          <a:lstStyle/>
          <a:p>
            <a:r>
              <a:rPr lang="pl-PL" dirty="0" smtClean="0"/>
              <a:t>Kierunki wsparcia </a:t>
            </a:r>
            <a:r>
              <a:rPr lang="pl-PL" b="1" dirty="0" smtClean="0"/>
              <a:t>kształcenia zawodowego </a:t>
            </a:r>
            <a:r>
              <a:rPr lang="pl-PL" dirty="0" smtClean="0"/>
              <a:t>w 2019 roku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569966"/>
              </p:ext>
            </p:extLst>
          </p:nvPr>
        </p:nvGraphicFramePr>
        <p:xfrm>
          <a:off x="349250" y="1308100"/>
          <a:ext cx="625822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Obraz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479" y="1414994"/>
            <a:ext cx="3958225" cy="395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680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/>
          </p:nvPr>
        </p:nvGraphicFramePr>
        <p:xfrm>
          <a:off x="312233" y="1273085"/>
          <a:ext cx="10749776" cy="4460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223024" y="240015"/>
            <a:ext cx="7098439" cy="1068040"/>
          </a:xfrm>
        </p:spPr>
        <p:txBody>
          <a:bodyPr>
            <a:noAutofit/>
          </a:bodyPr>
          <a:lstStyle/>
          <a:p>
            <a:r>
              <a:rPr lang="pl-PL" sz="2400" dirty="0" smtClean="0">
                <a:latin typeface="+mj-lt"/>
              </a:rPr>
              <a:t>ZAWODY POSZUKIWANE NA ZACHODNIOPOMORSKIM RYNKU PRACY W I PÓŁROCZU 2018 ROKU</a:t>
            </a:r>
            <a:endParaRPr lang="pl-PL" sz="2400" dirty="0">
              <a:latin typeface="+mj-lt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65800" y="5623092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Źródło: </a:t>
            </a:r>
            <a:r>
              <a:rPr kumimoji="0" lang="pl-PL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MRPiPS</a:t>
            </a:r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4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49327"/>
              </p:ext>
            </p:extLst>
          </p:nvPr>
        </p:nvGraphicFramePr>
        <p:xfrm>
          <a:off x="349743" y="1091568"/>
          <a:ext cx="4934638" cy="4639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17145430"/>
              </p:ext>
            </p:extLst>
          </p:nvPr>
        </p:nvGraphicFramePr>
        <p:xfrm>
          <a:off x="4965405" y="1091568"/>
          <a:ext cx="5007935" cy="4639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Prostokąt zaokrąglony 2"/>
          <p:cNvSpPr/>
          <p:nvPr/>
        </p:nvSpPr>
        <p:spPr>
          <a:xfrm>
            <a:off x="861237" y="308344"/>
            <a:ext cx="5348177" cy="56352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Możliwe formy wsparcia:</a:t>
            </a:r>
            <a:endParaRPr lang="pl-PL" dirty="0"/>
          </a:p>
        </p:txBody>
      </p:sp>
      <p:sp>
        <p:nvSpPr>
          <p:cNvPr id="4" name="Prążkowana strzałka w prawo 3"/>
          <p:cNvSpPr/>
          <p:nvPr/>
        </p:nvSpPr>
        <p:spPr>
          <a:xfrm>
            <a:off x="5805378" y="1424764"/>
            <a:ext cx="499730" cy="29866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ążkowana strzałka w prawo 4"/>
          <p:cNvSpPr/>
          <p:nvPr/>
        </p:nvSpPr>
        <p:spPr>
          <a:xfrm>
            <a:off x="5805378" y="2574976"/>
            <a:ext cx="522126" cy="33834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ążkowana strzałka w prawo 5"/>
          <p:cNvSpPr/>
          <p:nvPr/>
        </p:nvSpPr>
        <p:spPr>
          <a:xfrm>
            <a:off x="5805378" y="3891516"/>
            <a:ext cx="499730" cy="31897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rążkowana strzałka w prawo 6"/>
          <p:cNvSpPr/>
          <p:nvPr/>
        </p:nvSpPr>
        <p:spPr>
          <a:xfrm>
            <a:off x="5805378" y="5124892"/>
            <a:ext cx="499730" cy="28707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ążkowana strzałka w prawo 9"/>
          <p:cNvSpPr/>
          <p:nvPr/>
        </p:nvSpPr>
        <p:spPr>
          <a:xfrm>
            <a:off x="1137684" y="1424763"/>
            <a:ext cx="574158" cy="29865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ążkowana strzałka w prawo 10"/>
          <p:cNvSpPr/>
          <p:nvPr/>
        </p:nvSpPr>
        <p:spPr>
          <a:xfrm>
            <a:off x="1137684" y="2574976"/>
            <a:ext cx="574158" cy="33834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ążkowana strzałka w prawo 11"/>
          <p:cNvSpPr/>
          <p:nvPr/>
        </p:nvSpPr>
        <p:spPr>
          <a:xfrm>
            <a:off x="1137684" y="3948685"/>
            <a:ext cx="574158" cy="31897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ążkowana strzałka w prawo 12"/>
          <p:cNvSpPr/>
          <p:nvPr/>
        </p:nvSpPr>
        <p:spPr>
          <a:xfrm>
            <a:off x="1137684" y="5124892"/>
            <a:ext cx="574158" cy="28707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75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4777902"/>
              </p:ext>
            </p:extLst>
          </p:nvPr>
        </p:nvGraphicFramePr>
        <p:xfrm>
          <a:off x="716072" y="-444673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Wsparcie przy aplikowaniu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45831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 smtClean="0"/>
              <a:t>Wojewódzki Urząd Pracy w Szczecinie</a:t>
            </a:r>
          </a:p>
          <a:p>
            <a:r>
              <a:rPr lang="pl-PL" dirty="0"/>
              <a:t>u</a:t>
            </a:r>
            <a:r>
              <a:rPr lang="pl-PL" dirty="0" smtClean="0"/>
              <a:t>l. A. Mickiewicza 41</a:t>
            </a:r>
          </a:p>
          <a:p>
            <a:r>
              <a:rPr lang="pl-PL" dirty="0" smtClean="0"/>
              <a:t>70-383 Szczecin</a:t>
            </a:r>
          </a:p>
          <a:p>
            <a:r>
              <a:rPr lang="pl-PL" altLang="pl-PL" dirty="0" smtClean="0">
                <a:latin typeface="Calibri" panose="020F0502020204030204" pitchFamily="34" charset="0"/>
                <a:ea typeface="Book Antiqua" panose="02040602050305030304" pitchFamily="18" charset="0"/>
                <a:cs typeface="Book Antiqua" panose="02040602050305030304" pitchFamily="18" charset="0"/>
                <a:sym typeface="Book Antiqua" panose="02040602050305030304" pitchFamily="18" charset="0"/>
              </a:rPr>
              <a:t>tel. + 48 91 42 56 100</a:t>
            </a:r>
          </a:p>
          <a:p>
            <a:r>
              <a:rPr lang="pl-PL" altLang="pl-PL" dirty="0" smtClean="0">
                <a:latin typeface="Calibri" panose="020F0502020204030204" pitchFamily="34" charset="0"/>
                <a:ea typeface="Book Antiqua" panose="02040602050305030304" pitchFamily="18" charset="0"/>
                <a:cs typeface="Book Antiqua" panose="02040602050305030304" pitchFamily="18" charset="0"/>
                <a:sym typeface="Book Antiqua" panose="02040602050305030304" pitchFamily="18" charset="0"/>
              </a:rPr>
              <a:t>fax + 48 91 42 56 103</a:t>
            </a:r>
          </a:p>
          <a:p>
            <a:r>
              <a:rPr lang="pl-PL" altLang="pl-PL" dirty="0" smtClean="0">
                <a:latin typeface="Calibri" panose="020F0502020204030204" pitchFamily="34" charset="0"/>
                <a:ea typeface="Book Antiqua" panose="02040602050305030304" pitchFamily="18" charset="0"/>
                <a:cs typeface="Book Antiqua" panose="02040602050305030304" pitchFamily="18" charset="0"/>
                <a:sym typeface="Book Antiqua" panose="02040602050305030304" pitchFamily="18" charset="0"/>
              </a:rPr>
              <a:t>e-mail: sekretariat@wup.pl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30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9743" y="240015"/>
            <a:ext cx="8180482" cy="1068040"/>
          </a:xfrm>
        </p:spPr>
        <p:txBody>
          <a:bodyPr/>
          <a:lstStyle/>
          <a:p>
            <a:r>
              <a:rPr lang="pl-PL" dirty="0" smtClean="0"/>
              <a:t>Cel wsparcia edukacyjnego na terenie ZIT KKBOF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95914" y="2670122"/>
            <a:ext cx="5050568" cy="2246769"/>
          </a:xfrm>
          <a:solidFill>
            <a:srgbClr val="FFCC00"/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pl-PL" dirty="0" smtClean="0">
                <a:solidFill>
                  <a:srgbClr val="636160"/>
                </a:solidFill>
              </a:rPr>
              <a:t>• </a:t>
            </a:r>
            <a:r>
              <a:rPr lang="pl-PL" dirty="0">
                <a:solidFill>
                  <a:srgbClr val="636160"/>
                </a:solidFill>
              </a:rPr>
              <a:t>rozwój szkolnictwa </a:t>
            </a:r>
            <a:r>
              <a:rPr lang="pl-PL" dirty="0" smtClean="0">
                <a:solidFill>
                  <a:srgbClr val="636160"/>
                </a:solidFill>
              </a:rPr>
              <a:t>zawodowego -&gt; </a:t>
            </a:r>
            <a:r>
              <a:rPr lang="pl-PL" dirty="0">
                <a:solidFill>
                  <a:srgbClr val="636160"/>
                </a:solidFill>
              </a:rPr>
              <a:t>współpraca szkół z otoczeniem społeczno-gospodarczym </a:t>
            </a:r>
            <a:r>
              <a:rPr lang="pl-PL" dirty="0" smtClean="0">
                <a:solidFill>
                  <a:srgbClr val="636160"/>
                </a:solidFill>
              </a:rPr>
              <a:t>(staże i praktyki oraz działania służące dostosowaniu wsparcia do potrzeb rynku pracy i pracodawców) 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11167" y="1321244"/>
            <a:ext cx="1260764" cy="1021556"/>
          </a:xfrm>
          <a:prstGeom prst="roundRect">
            <a:avLst/>
          </a:prstGeom>
          <a:solidFill>
            <a:srgbClr val="007F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5400" dirty="0" smtClean="0">
                <a:solidFill>
                  <a:schemeClr val="bg1"/>
                </a:solidFill>
              </a:rPr>
              <a:t>8.4</a:t>
            </a:r>
            <a:endParaRPr lang="pl-PL" sz="5400" dirty="0">
              <a:solidFill>
                <a:schemeClr val="bg1"/>
              </a:solidFill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9249">
            <a:off x="7202691" y="994750"/>
            <a:ext cx="2655066" cy="132753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93040">
            <a:off x="1288031" y="1011555"/>
            <a:ext cx="2655066" cy="132753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46616" y="1308055"/>
            <a:ext cx="1260764" cy="1021556"/>
          </a:xfrm>
          <a:prstGeom prst="roundRect">
            <a:avLst/>
          </a:prstGeom>
          <a:solidFill>
            <a:srgbClr val="97B98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5400" dirty="0" smtClean="0">
                <a:solidFill>
                  <a:schemeClr val="bg1"/>
                </a:solidFill>
              </a:rPr>
              <a:t>8.8</a:t>
            </a:r>
            <a:endParaRPr lang="pl-PL" sz="5400" dirty="0">
              <a:solidFill>
                <a:schemeClr val="bg1"/>
              </a:solidFill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349743" y="2670122"/>
            <a:ext cx="5050568" cy="286232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2000" dirty="0">
                <a:solidFill>
                  <a:srgbClr val="636160"/>
                </a:solidFill>
              </a:rPr>
              <a:t>• poprawa jakości edukacji przedszkolnej -</a:t>
            </a:r>
            <a:r>
              <a:rPr lang="pl-PL" sz="2000" dirty="0" smtClean="0">
                <a:solidFill>
                  <a:srgbClr val="636160"/>
                </a:solidFill>
              </a:rPr>
              <a:t>&gt; </a:t>
            </a:r>
            <a:r>
              <a:rPr lang="pl-PL" sz="2000" dirty="0">
                <a:solidFill>
                  <a:srgbClr val="636160"/>
                </a:solidFill>
              </a:rPr>
              <a:t>wzrost liczby miejsc w przedszkolach, a także zapewnienie kompetentnej i wykwalifikowanej kadry; </a:t>
            </a:r>
          </a:p>
          <a:p>
            <a:r>
              <a:rPr lang="pl-PL" sz="2000" dirty="0">
                <a:solidFill>
                  <a:srgbClr val="636160"/>
                </a:solidFill>
              </a:rPr>
              <a:t>• rozwijanie oferty szkół prowadzących kształcenie ogólne skierowanej na rozwój kompetencji kluczowych z punktu widzenia rynku pracy, np. języków obcych, umiejętności ICT, przedsiębiorczości czy kreatywności.</a:t>
            </a:r>
          </a:p>
        </p:txBody>
      </p:sp>
    </p:spTree>
    <p:extLst>
      <p:ext uri="{BB962C8B-B14F-4D97-AF65-F5344CB8AC3E}">
        <p14:creationId xmlns:p14="http://schemas.microsoft.com/office/powerpoint/2010/main" val="3428064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Nauczanie przedszkolne i szkolnictwo ogólne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projektach na obszarze ZIT KKBOF</a:t>
            </a:r>
            <a:br>
              <a:rPr lang="pl-PL" dirty="0"/>
            </a:b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7795" cy="5979600"/>
          </a:xfrm>
          <a:prstGeom prst="rect">
            <a:avLst/>
          </a:prstGeom>
        </p:spPr>
      </p:pic>
      <p:grpSp>
        <p:nvGrpSpPr>
          <p:cNvPr id="6" name="Razem"/>
          <p:cNvGrpSpPr/>
          <p:nvPr/>
        </p:nvGrpSpPr>
        <p:grpSpPr>
          <a:xfrm>
            <a:off x="2033652" y="753026"/>
            <a:ext cx="7361596" cy="4571586"/>
            <a:chOff x="2025650" y="755650"/>
            <a:chExt cx="2085976" cy="1295401"/>
          </a:xfrm>
        </p:grpSpPr>
        <p:sp>
          <p:nvSpPr>
            <p:cNvPr id="7" name="MG Polanów"/>
            <p:cNvSpPr/>
            <p:nvPr/>
          </p:nvSpPr>
          <p:spPr>
            <a:xfrm>
              <a:off x="3530600" y="946150"/>
              <a:ext cx="581026" cy="657226"/>
            </a:xfrm>
            <a:custGeom>
              <a:avLst/>
              <a:gdLst/>
              <a:ahLst/>
              <a:cxnLst/>
              <a:rect l="0" t="0" r="0" b="0"/>
              <a:pathLst>
                <a:path w="581026" h="657226">
                  <a:moveTo>
                    <a:pt x="228600" y="180975"/>
                  </a:moveTo>
                  <a:lnTo>
                    <a:pt x="200025" y="161925"/>
                  </a:lnTo>
                  <a:lnTo>
                    <a:pt x="200025" y="200025"/>
                  </a:lnTo>
                  <a:lnTo>
                    <a:pt x="142875" y="209550"/>
                  </a:lnTo>
                  <a:lnTo>
                    <a:pt x="133350" y="171450"/>
                  </a:lnTo>
                  <a:lnTo>
                    <a:pt x="57150" y="180975"/>
                  </a:lnTo>
                  <a:lnTo>
                    <a:pt x="19050" y="161925"/>
                  </a:lnTo>
                  <a:lnTo>
                    <a:pt x="19050" y="180975"/>
                  </a:lnTo>
                  <a:lnTo>
                    <a:pt x="19050" y="228600"/>
                  </a:lnTo>
                  <a:lnTo>
                    <a:pt x="0" y="238125"/>
                  </a:lnTo>
                  <a:lnTo>
                    <a:pt x="9525" y="257175"/>
                  </a:lnTo>
                  <a:lnTo>
                    <a:pt x="28575" y="276225"/>
                  </a:lnTo>
                  <a:lnTo>
                    <a:pt x="28575" y="295275"/>
                  </a:lnTo>
                  <a:lnTo>
                    <a:pt x="57150" y="314325"/>
                  </a:lnTo>
                  <a:lnTo>
                    <a:pt x="104775" y="304800"/>
                  </a:lnTo>
                  <a:lnTo>
                    <a:pt x="95250" y="381000"/>
                  </a:lnTo>
                  <a:lnTo>
                    <a:pt x="76200" y="390525"/>
                  </a:lnTo>
                  <a:lnTo>
                    <a:pt x="85725" y="428625"/>
                  </a:lnTo>
                  <a:lnTo>
                    <a:pt x="104775" y="438150"/>
                  </a:lnTo>
                  <a:lnTo>
                    <a:pt x="95250" y="504825"/>
                  </a:lnTo>
                  <a:lnTo>
                    <a:pt x="114300" y="514350"/>
                  </a:lnTo>
                  <a:lnTo>
                    <a:pt x="161925" y="495300"/>
                  </a:lnTo>
                  <a:lnTo>
                    <a:pt x="200025" y="466725"/>
                  </a:lnTo>
                  <a:lnTo>
                    <a:pt x="304800" y="428625"/>
                  </a:lnTo>
                  <a:lnTo>
                    <a:pt x="352425" y="495300"/>
                  </a:lnTo>
                  <a:lnTo>
                    <a:pt x="342900" y="533400"/>
                  </a:lnTo>
                  <a:lnTo>
                    <a:pt x="361950" y="561975"/>
                  </a:lnTo>
                  <a:lnTo>
                    <a:pt x="390525" y="552450"/>
                  </a:lnTo>
                  <a:lnTo>
                    <a:pt x="495300" y="657225"/>
                  </a:lnTo>
                  <a:lnTo>
                    <a:pt x="561975" y="657225"/>
                  </a:lnTo>
                  <a:lnTo>
                    <a:pt x="561975" y="609600"/>
                  </a:lnTo>
                  <a:lnTo>
                    <a:pt x="533400" y="581025"/>
                  </a:lnTo>
                  <a:lnTo>
                    <a:pt x="561975" y="542925"/>
                  </a:lnTo>
                  <a:lnTo>
                    <a:pt x="561975" y="504825"/>
                  </a:lnTo>
                  <a:lnTo>
                    <a:pt x="581025" y="495300"/>
                  </a:lnTo>
                  <a:lnTo>
                    <a:pt x="571500" y="457200"/>
                  </a:lnTo>
                  <a:lnTo>
                    <a:pt x="552450" y="428625"/>
                  </a:lnTo>
                  <a:lnTo>
                    <a:pt x="533400" y="400050"/>
                  </a:lnTo>
                  <a:lnTo>
                    <a:pt x="542925" y="371475"/>
                  </a:lnTo>
                  <a:lnTo>
                    <a:pt x="561975" y="390525"/>
                  </a:lnTo>
                  <a:lnTo>
                    <a:pt x="561975" y="352425"/>
                  </a:lnTo>
                  <a:lnTo>
                    <a:pt x="533400" y="333375"/>
                  </a:lnTo>
                  <a:lnTo>
                    <a:pt x="514350" y="285750"/>
                  </a:lnTo>
                  <a:lnTo>
                    <a:pt x="523875" y="257175"/>
                  </a:lnTo>
                  <a:lnTo>
                    <a:pt x="495300" y="209550"/>
                  </a:lnTo>
                  <a:lnTo>
                    <a:pt x="457200" y="200025"/>
                  </a:lnTo>
                  <a:lnTo>
                    <a:pt x="457200" y="180975"/>
                  </a:lnTo>
                  <a:lnTo>
                    <a:pt x="466725" y="142875"/>
                  </a:lnTo>
                  <a:lnTo>
                    <a:pt x="438150" y="123825"/>
                  </a:lnTo>
                  <a:lnTo>
                    <a:pt x="438150" y="104775"/>
                  </a:lnTo>
                  <a:lnTo>
                    <a:pt x="457200" y="85725"/>
                  </a:lnTo>
                  <a:lnTo>
                    <a:pt x="466725" y="57150"/>
                  </a:lnTo>
                  <a:lnTo>
                    <a:pt x="438150" y="38100"/>
                  </a:lnTo>
                  <a:lnTo>
                    <a:pt x="447675" y="19050"/>
                  </a:lnTo>
                  <a:lnTo>
                    <a:pt x="438150" y="0"/>
                  </a:lnTo>
                  <a:lnTo>
                    <a:pt x="400050" y="76200"/>
                  </a:lnTo>
                  <a:lnTo>
                    <a:pt x="409575" y="114300"/>
                  </a:lnTo>
                  <a:lnTo>
                    <a:pt x="371475" y="123825"/>
                  </a:lnTo>
                  <a:lnTo>
                    <a:pt x="352425" y="104775"/>
                  </a:lnTo>
                  <a:lnTo>
                    <a:pt x="333375" y="123825"/>
                  </a:lnTo>
                  <a:lnTo>
                    <a:pt x="304800" y="95250"/>
                  </a:lnTo>
                  <a:lnTo>
                    <a:pt x="266700" y="133350"/>
                  </a:lnTo>
                  <a:lnTo>
                    <a:pt x="285750" y="152400"/>
                  </a:lnTo>
                  <a:lnTo>
                    <a:pt x="276225" y="180975"/>
                  </a:lnTo>
                  <a:lnTo>
                    <a:pt x="247650" y="17145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8" name="MG Sianów"/>
            <p:cNvSpPr/>
            <p:nvPr/>
          </p:nvSpPr>
          <p:spPr>
            <a:xfrm>
              <a:off x="3216275" y="774700"/>
              <a:ext cx="552451" cy="466726"/>
            </a:xfrm>
            <a:custGeom>
              <a:avLst/>
              <a:gdLst/>
              <a:ahLst/>
              <a:cxnLst/>
              <a:rect l="0" t="0" r="0" b="0"/>
              <a:pathLst>
                <a:path w="552451" h="466726">
                  <a:moveTo>
                    <a:pt x="342900" y="447675"/>
                  </a:moveTo>
                  <a:lnTo>
                    <a:pt x="342900" y="466725"/>
                  </a:lnTo>
                  <a:lnTo>
                    <a:pt x="276225" y="438150"/>
                  </a:lnTo>
                  <a:lnTo>
                    <a:pt x="238125" y="381000"/>
                  </a:lnTo>
                  <a:lnTo>
                    <a:pt x="200025" y="361950"/>
                  </a:lnTo>
                  <a:lnTo>
                    <a:pt x="180975" y="409575"/>
                  </a:lnTo>
                  <a:lnTo>
                    <a:pt x="142875" y="400050"/>
                  </a:lnTo>
                  <a:lnTo>
                    <a:pt x="161925" y="381000"/>
                  </a:lnTo>
                  <a:lnTo>
                    <a:pt x="142875" y="361950"/>
                  </a:lnTo>
                  <a:lnTo>
                    <a:pt x="190500" y="314325"/>
                  </a:lnTo>
                  <a:lnTo>
                    <a:pt x="171450" y="276225"/>
                  </a:lnTo>
                  <a:lnTo>
                    <a:pt x="142875" y="285750"/>
                  </a:lnTo>
                  <a:lnTo>
                    <a:pt x="123825" y="266700"/>
                  </a:lnTo>
                  <a:lnTo>
                    <a:pt x="76200" y="266700"/>
                  </a:lnTo>
                  <a:lnTo>
                    <a:pt x="47625" y="247650"/>
                  </a:lnTo>
                  <a:lnTo>
                    <a:pt x="0" y="285750"/>
                  </a:lnTo>
                  <a:lnTo>
                    <a:pt x="0" y="238125"/>
                  </a:lnTo>
                  <a:lnTo>
                    <a:pt x="47625" y="209550"/>
                  </a:lnTo>
                  <a:lnTo>
                    <a:pt x="47625" y="114300"/>
                  </a:lnTo>
                  <a:lnTo>
                    <a:pt x="38100" y="85725"/>
                  </a:lnTo>
                  <a:lnTo>
                    <a:pt x="76200" y="66675"/>
                  </a:lnTo>
                  <a:lnTo>
                    <a:pt x="76200" y="47625"/>
                  </a:lnTo>
                  <a:lnTo>
                    <a:pt x="104775" y="38100"/>
                  </a:lnTo>
                  <a:lnTo>
                    <a:pt x="123825" y="0"/>
                  </a:lnTo>
                  <a:lnTo>
                    <a:pt x="142875" y="0"/>
                  </a:lnTo>
                  <a:lnTo>
                    <a:pt x="142875" y="28575"/>
                  </a:lnTo>
                  <a:lnTo>
                    <a:pt x="190500" y="28575"/>
                  </a:lnTo>
                  <a:lnTo>
                    <a:pt x="209550" y="114300"/>
                  </a:lnTo>
                  <a:lnTo>
                    <a:pt x="285750" y="114300"/>
                  </a:lnTo>
                  <a:lnTo>
                    <a:pt x="304800" y="57150"/>
                  </a:lnTo>
                  <a:lnTo>
                    <a:pt x="323850" y="95250"/>
                  </a:lnTo>
                  <a:lnTo>
                    <a:pt x="295275" y="161925"/>
                  </a:lnTo>
                  <a:lnTo>
                    <a:pt x="342900" y="190500"/>
                  </a:lnTo>
                  <a:lnTo>
                    <a:pt x="352425" y="228600"/>
                  </a:lnTo>
                  <a:lnTo>
                    <a:pt x="323850" y="247650"/>
                  </a:lnTo>
                  <a:lnTo>
                    <a:pt x="323850" y="276225"/>
                  </a:lnTo>
                  <a:lnTo>
                    <a:pt x="381000" y="276225"/>
                  </a:lnTo>
                  <a:lnTo>
                    <a:pt x="438150" y="247650"/>
                  </a:lnTo>
                  <a:lnTo>
                    <a:pt x="457200" y="219075"/>
                  </a:lnTo>
                  <a:lnTo>
                    <a:pt x="533400" y="228600"/>
                  </a:lnTo>
                  <a:lnTo>
                    <a:pt x="552450" y="247650"/>
                  </a:lnTo>
                  <a:lnTo>
                    <a:pt x="542925" y="266700"/>
                  </a:lnTo>
                  <a:lnTo>
                    <a:pt x="514350" y="266700"/>
                  </a:lnTo>
                  <a:lnTo>
                    <a:pt x="523875" y="295275"/>
                  </a:lnTo>
                  <a:lnTo>
                    <a:pt x="504825" y="304800"/>
                  </a:lnTo>
                  <a:lnTo>
                    <a:pt x="514350" y="333375"/>
                  </a:lnTo>
                  <a:lnTo>
                    <a:pt x="514350" y="371475"/>
                  </a:lnTo>
                  <a:lnTo>
                    <a:pt x="457200" y="381000"/>
                  </a:lnTo>
                  <a:lnTo>
                    <a:pt x="447675" y="342900"/>
                  </a:lnTo>
                  <a:lnTo>
                    <a:pt x="371475" y="352425"/>
                  </a:lnTo>
                  <a:lnTo>
                    <a:pt x="333375" y="333375"/>
                  </a:lnTo>
                  <a:lnTo>
                    <a:pt x="333375" y="400050"/>
                  </a:lnTo>
                  <a:lnTo>
                    <a:pt x="314325" y="409575"/>
                  </a:lnTo>
                  <a:lnTo>
                    <a:pt x="323850" y="42862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9" name="G. Manowo"/>
            <p:cNvSpPr/>
            <p:nvPr/>
          </p:nvSpPr>
          <p:spPr>
            <a:xfrm>
              <a:off x="3225800" y="1136650"/>
              <a:ext cx="409576" cy="352426"/>
            </a:xfrm>
            <a:custGeom>
              <a:avLst/>
              <a:gdLst/>
              <a:ahLst/>
              <a:cxnLst/>
              <a:rect l="0" t="0" r="0" b="0"/>
              <a:pathLst>
                <a:path w="409576" h="352426">
                  <a:moveTo>
                    <a:pt x="409575" y="247650"/>
                  </a:moveTo>
                  <a:lnTo>
                    <a:pt x="400050" y="314325"/>
                  </a:lnTo>
                  <a:lnTo>
                    <a:pt x="381000" y="304800"/>
                  </a:lnTo>
                  <a:lnTo>
                    <a:pt x="352425" y="323850"/>
                  </a:lnTo>
                  <a:lnTo>
                    <a:pt x="304800" y="295275"/>
                  </a:lnTo>
                  <a:lnTo>
                    <a:pt x="266700" y="323850"/>
                  </a:lnTo>
                  <a:lnTo>
                    <a:pt x="238125" y="333375"/>
                  </a:lnTo>
                  <a:lnTo>
                    <a:pt x="219075" y="352425"/>
                  </a:lnTo>
                  <a:lnTo>
                    <a:pt x="200025" y="333375"/>
                  </a:lnTo>
                  <a:lnTo>
                    <a:pt x="161925" y="295275"/>
                  </a:lnTo>
                  <a:lnTo>
                    <a:pt x="114300" y="276225"/>
                  </a:lnTo>
                  <a:lnTo>
                    <a:pt x="95250" y="257175"/>
                  </a:lnTo>
                  <a:lnTo>
                    <a:pt x="57150" y="257175"/>
                  </a:lnTo>
                  <a:lnTo>
                    <a:pt x="9525" y="171450"/>
                  </a:lnTo>
                  <a:lnTo>
                    <a:pt x="57150" y="114300"/>
                  </a:lnTo>
                  <a:lnTo>
                    <a:pt x="38100" y="95250"/>
                  </a:lnTo>
                  <a:lnTo>
                    <a:pt x="28575" y="57150"/>
                  </a:lnTo>
                  <a:lnTo>
                    <a:pt x="0" y="38100"/>
                  </a:lnTo>
                  <a:lnTo>
                    <a:pt x="57150" y="19050"/>
                  </a:lnTo>
                  <a:lnTo>
                    <a:pt x="95250" y="57150"/>
                  </a:lnTo>
                  <a:lnTo>
                    <a:pt x="171450" y="47625"/>
                  </a:lnTo>
                  <a:lnTo>
                    <a:pt x="190500" y="0"/>
                  </a:lnTo>
                  <a:lnTo>
                    <a:pt x="228600" y="19050"/>
                  </a:lnTo>
                  <a:lnTo>
                    <a:pt x="266700" y="76200"/>
                  </a:lnTo>
                  <a:lnTo>
                    <a:pt x="333375" y="104775"/>
                  </a:lnTo>
                  <a:lnTo>
                    <a:pt x="361950" y="123825"/>
                  </a:lnTo>
                  <a:lnTo>
                    <a:pt x="409575" y="114300"/>
                  </a:lnTo>
                  <a:lnTo>
                    <a:pt x="400050" y="190500"/>
                  </a:lnTo>
                  <a:lnTo>
                    <a:pt x="381000" y="200025"/>
                  </a:lnTo>
                  <a:lnTo>
                    <a:pt x="390525" y="23812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0" name="MG Bobolice"/>
            <p:cNvSpPr/>
            <p:nvPr/>
          </p:nvSpPr>
          <p:spPr>
            <a:xfrm>
              <a:off x="3397250" y="1374775"/>
              <a:ext cx="638176" cy="476251"/>
            </a:xfrm>
            <a:custGeom>
              <a:avLst/>
              <a:gdLst/>
              <a:ahLst/>
              <a:cxnLst/>
              <a:rect l="0" t="0" r="0" b="0"/>
              <a:pathLst>
                <a:path w="638176" h="476251">
                  <a:moveTo>
                    <a:pt x="523875" y="123825"/>
                  </a:moveTo>
                  <a:lnTo>
                    <a:pt x="628650" y="228600"/>
                  </a:lnTo>
                  <a:lnTo>
                    <a:pt x="638175" y="266700"/>
                  </a:lnTo>
                  <a:lnTo>
                    <a:pt x="533400" y="323850"/>
                  </a:lnTo>
                  <a:lnTo>
                    <a:pt x="571500" y="352425"/>
                  </a:lnTo>
                  <a:lnTo>
                    <a:pt x="571500" y="400050"/>
                  </a:lnTo>
                  <a:lnTo>
                    <a:pt x="590550" y="438150"/>
                  </a:lnTo>
                  <a:lnTo>
                    <a:pt x="590550" y="466725"/>
                  </a:lnTo>
                  <a:lnTo>
                    <a:pt x="571500" y="447675"/>
                  </a:lnTo>
                  <a:lnTo>
                    <a:pt x="542925" y="457200"/>
                  </a:lnTo>
                  <a:lnTo>
                    <a:pt x="504825" y="419100"/>
                  </a:lnTo>
                  <a:lnTo>
                    <a:pt x="485775" y="438150"/>
                  </a:lnTo>
                  <a:lnTo>
                    <a:pt x="447675" y="438150"/>
                  </a:lnTo>
                  <a:lnTo>
                    <a:pt x="428625" y="409575"/>
                  </a:lnTo>
                  <a:lnTo>
                    <a:pt x="400050" y="419100"/>
                  </a:lnTo>
                  <a:lnTo>
                    <a:pt x="400050" y="447675"/>
                  </a:lnTo>
                  <a:lnTo>
                    <a:pt x="371475" y="476250"/>
                  </a:lnTo>
                  <a:lnTo>
                    <a:pt x="342900" y="457200"/>
                  </a:lnTo>
                  <a:lnTo>
                    <a:pt x="314325" y="466725"/>
                  </a:lnTo>
                  <a:lnTo>
                    <a:pt x="295275" y="447675"/>
                  </a:lnTo>
                  <a:lnTo>
                    <a:pt x="285750" y="428625"/>
                  </a:lnTo>
                  <a:lnTo>
                    <a:pt x="238125" y="409575"/>
                  </a:lnTo>
                  <a:lnTo>
                    <a:pt x="209550" y="428625"/>
                  </a:lnTo>
                  <a:lnTo>
                    <a:pt x="180975" y="428625"/>
                  </a:lnTo>
                  <a:lnTo>
                    <a:pt x="180975" y="409575"/>
                  </a:lnTo>
                  <a:lnTo>
                    <a:pt x="200025" y="390525"/>
                  </a:lnTo>
                  <a:lnTo>
                    <a:pt x="180975" y="371475"/>
                  </a:lnTo>
                  <a:lnTo>
                    <a:pt x="200025" y="352425"/>
                  </a:lnTo>
                  <a:lnTo>
                    <a:pt x="190500" y="323850"/>
                  </a:lnTo>
                  <a:lnTo>
                    <a:pt x="209550" y="304800"/>
                  </a:lnTo>
                  <a:lnTo>
                    <a:pt x="171450" y="285750"/>
                  </a:lnTo>
                  <a:lnTo>
                    <a:pt x="161925" y="257175"/>
                  </a:lnTo>
                  <a:lnTo>
                    <a:pt x="133350" y="247650"/>
                  </a:lnTo>
                  <a:lnTo>
                    <a:pt x="114300" y="266700"/>
                  </a:lnTo>
                  <a:lnTo>
                    <a:pt x="85725" y="266700"/>
                  </a:lnTo>
                  <a:lnTo>
                    <a:pt x="76200" y="247650"/>
                  </a:lnTo>
                  <a:lnTo>
                    <a:pt x="95250" y="209550"/>
                  </a:lnTo>
                  <a:lnTo>
                    <a:pt x="57150" y="228600"/>
                  </a:lnTo>
                  <a:lnTo>
                    <a:pt x="57150" y="257175"/>
                  </a:lnTo>
                  <a:lnTo>
                    <a:pt x="38100" y="247650"/>
                  </a:lnTo>
                  <a:lnTo>
                    <a:pt x="19050" y="219075"/>
                  </a:lnTo>
                  <a:lnTo>
                    <a:pt x="47625" y="171450"/>
                  </a:lnTo>
                  <a:lnTo>
                    <a:pt x="28575" y="152400"/>
                  </a:lnTo>
                  <a:lnTo>
                    <a:pt x="0" y="152400"/>
                  </a:lnTo>
                  <a:lnTo>
                    <a:pt x="0" y="104775"/>
                  </a:lnTo>
                  <a:lnTo>
                    <a:pt x="28575" y="95250"/>
                  </a:lnTo>
                  <a:lnTo>
                    <a:pt x="47625" y="114300"/>
                  </a:lnTo>
                  <a:lnTo>
                    <a:pt x="66675" y="95250"/>
                  </a:lnTo>
                  <a:lnTo>
                    <a:pt x="95250" y="85725"/>
                  </a:lnTo>
                  <a:lnTo>
                    <a:pt x="133350" y="57150"/>
                  </a:lnTo>
                  <a:lnTo>
                    <a:pt x="180975" y="85725"/>
                  </a:lnTo>
                  <a:lnTo>
                    <a:pt x="209550" y="66675"/>
                  </a:lnTo>
                  <a:lnTo>
                    <a:pt x="228600" y="76200"/>
                  </a:lnTo>
                  <a:lnTo>
                    <a:pt x="247650" y="85725"/>
                  </a:lnTo>
                  <a:lnTo>
                    <a:pt x="295275" y="66675"/>
                  </a:lnTo>
                  <a:lnTo>
                    <a:pt x="333375" y="38100"/>
                  </a:lnTo>
                  <a:lnTo>
                    <a:pt x="438150" y="0"/>
                  </a:lnTo>
                  <a:lnTo>
                    <a:pt x="485775" y="66675"/>
                  </a:lnTo>
                  <a:lnTo>
                    <a:pt x="476250" y="104775"/>
                  </a:lnTo>
                  <a:lnTo>
                    <a:pt x="495300" y="13335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" name="Miasto Koszalin"/>
            <p:cNvSpPr/>
            <p:nvPr/>
          </p:nvSpPr>
          <p:spPr>
            <a:xfrm>
              <a:off x="3111500" y="1003300"/>
              <a:ext cx="295276" cy="228601"/>
            </a:xfrm>
            <a:custGeom>
              <a:avLst/>
              <a:gdLst/>
              <a:ahLst/>
              <a:cxnLst/>
              <a:rect l="0" t="0" r="0" b="0"/>
              <a:pathLst>
                <a:path w="295276" h="228601">
                  <a:moveTo>
                    <a:pt x="142875" y="190500"/>
                  </a:moveTo>
                  <a:lnTo>
                    <a:pt x="152400" y="228600"/>
                  </a:lnTo>
                  <a:lnTo>
                    <a:pt x="104775" y="228600"/>
                  </a:lnTo>
                  <a:lnTo>
                    <a:pt x="104775" y="190500"/>
                  </a:lnTo>
                  <a:lnTo>
                    <a:pt x="85725" y="180975"/>
                  </a:lnTo>
                  <a:lnTo>
                    <a:pt x="66675" y="142875"/>
                  </a:lnTo>
                  <a:lnTo>
                    <a:pt x="38100" y="142875"/>
                  </a:lnTo>
                  <a:lnTo>
                    <a:pt x="0" y="85725"/>
                  </a:lnTo>
                  <a:lnTo>
                    <a:pt x="0" y="66675"/>
                  </a:lnTo>
                  <a:lnTo>
                    <a:pt x="19050" y="0"/>
                  </a:lnTo>
                  <a:lnTo>
                    <a:pt x="47625" y="0"/>
                  </a:lnTo>
                  <a:lnTo>
                    <a:pt x="66675" y="19050"/>
                  </a:lnTo>
                  <a:lnTo>
                    <a:pt x="104775" y="9525"/>
                  </a:lnTo>
                  <a:lnTo>
                    <a:pt x="104775" y="57150"/>
                  </a:lnTo>
                  <a:lnTo>
                    <a:pt x="152400" y="19050"/>
                  </a:lnTo>
                  <a:lnTo>
                    <a:pt x="180975" y="38100"/>
                  </a:lnTo>
                  <a:lnTo>
                    <a:pt x="228600" y="38100"/>
                  </a:lnTo>
                  <a:lnTo>
                    <a:pt x="247650" y="57150"/>
                  </a:lnTo>
                  <a:lnTo>
                    <a:pt x="276225" y="47625"/>
                  </a:lnTo>
                  <a:lnTo>
                    <a:pt x="295275" y="85725"/>
                  </a:lnTo>
                  <a:lnTo>
                    <a:pt x="247650" y="133350"/>
                  </a:lnTo>
                  <a:lnTo>
                    <a:pt x="266700" y="152400"/>
                  </a:lnTo>
                  <a:lnTo>
                    <a:pt x="247650" y="171450"/>
                  </a:lnTo>
                  <a:lnTo>
                    <a:pt x="285750" y="180975"/>
                  </a:lnTo>
                  <a:lnTo>
                    <a:pt x="209550" y="190500"/>
                  </a:lnTo>
                  <a:lnTo>
                    <a:pt x="171450" y="152400"/>
                  </a:lnTo>
                  <a:lnTo>
                    <a:pt x="114300" y="171450"/>
                  </a:lnTo>
                  <a:close/>
                </a:path>
              </a:pathLst>
            </a:custGeom>
            <a:pattFill prst="solidDmnd">
              <a:fgClr>
                <a:srgbClr val="FFFF00"/>
              </a:fgClr>
              <a:bgClr>
                <a:srgbClr val="00B0F0"/>
              </a:bgClr>
            </a:patt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" name="G. Świeszyno"/>
            <p:cNvSpPr/>
            <p:nvPr/>
          </p:nvSpPr>
          <p:spPr>
            <a:xfrm>
              <a:off x="3063875" y="1146175"/>
              <a:ext cx="361951" cy="390526"/>
            </a:xfrm>
            <a:custGeom>
              <a:avLst/>
              <a:gdLst/>
              <a:ahLst/>
              <a:cxnLst/>
              <a:rect l="0" t="0" r="0" b="0"/>
              <a:pathLst>
                <a:path w="361951" h="390526">
                  <a:moveTo>
                    <a:pt x="333375" y="333375"/>
                  </a:moveTo>
                  <a:lnTo>
                    <a:pt x="333375" y="381000"/>
                  </a:lnTo>
                  <a:lnTo>
                    <a:pt x="285750" y="371475"/>
                  </a:lnTo>
                  <a:lnTo>
                    <a:pt x="228600" y="390525"/>
                  </a:lnTo>
                  <a:lnTo>
                    <a:pt x="152400" y="323850"/>
                  </a:lnTo>
                  <a:lnTo>
                    <a:pt x="57150" y="276225"/>
                  </a:lnTo>
                  <a:lnTo>
                    <a:pt x="47625" y="238125"/>
                  </a:lnTo>
                  <a:lnTo>
                    <a:pt x="19050" y="209550"/>
                  </a:lnTo>
                  <a:lnTo>
                    <a:pt x="0" y="152400"/>
                  </a:lnTo>
                  <a:lnTo>
                    <a:pt x="28575" y="133350"/>
                  </a:lnTo>
                  <a:lnTo>
                    <a:pt x="38100" y="85725"/>
                  </a:lnTo>
                  <a:lnTo>
                    <a:pt x="76200" y="57150"/>
                  </a:lnTo>
                  <a:lnTo>
                    <a:pt x="76200" y="28575"/>
                  </a:lnTo>
                  <a:lnTo>
                    <a:pt x="114300" y="0"/>
                  </a:lnTo>
                  <a:lnTo>
                    <a:pt x="133350" y="38100"/>
                  </a:lnTo>
                  <a:lnTo>
                    <a:pt x="152400" y="47625"/>
                  </a:lnTo>
                  <a:lnTo>
                    <a:pt x="152400" y="85725"/>
                  </a:lnTo>
                  <a:lnTo>
                    <a:pt x="200025" y="85725"/>
                  </a:lnTo>
                  <a:lnTo>
                    <a:pt x="219075" y="104775"/>
                  </a:lnTo>
                  <a:lnTo>
                    <a:pt x="171450" y="161925"/>
                  </a:lnTo>
                  <a:lnTo>
                    <a:pt x="219075" y="247650"/>
                  </a:lnTo>
                  <a:lnTo>
                    <a:pt x="257175" y="247650"/>
                  </a:lnTo>
                  <a:lnTo>
                    <a:pt x="276225" y="266700"/>
                  </a:lnTo>
                  <a:lnTo>
                    <a:pt x="323850" y="285750"/>
                  </a:lnTo>
                  <a:lnTo>
                    <a:pt x="361950" y="32385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3" name="G. Biesiekierz"/>
            <p:cNvSpPr/>
            <p:nvPr/>
          </p:nvSpPr>
          <p:spPr>
            <a:xfrm>
              <a:off x="2816225" y="1089025"/>
              <a:ext cx="361951" cy="323851"/>
            </a:xfrm>
            <a:custGeom>
              <a:avLst/>
              <a:gdLst/>
              <a:ahLst/>
              <a:cxnLst/>
              <a:rect l="0" t="0" r="0" b="0"/>
              <a:pathLst>
                <a:path w="361951" h="323851">
                  <a:moveTo>
                    <a:pt x="276225" y="190500"/>
                  </a:moveTo>
                  <a:lnTo>
                    <a:pt x="247650" y="209550"/>
                  </a:lnTo>
                  <a:lnTo>
                    <a:pt x="228600" y="209550"/>
                  </a:lnTo>
                  <a:lnTo>
                    <a:pt x="200025" y="266700"/>
                  </a:lnTo>
                  <a:lnTo>
                    <a:pt x="142875" y="304800"/>
                  </a:lnTo>
                  <a:lnTo>
                    <a:pt x="123825" y="285750"/>
                  </a:lnTo>
                  <a:lnTo>
                    <a:pt x="57150" y="323850"/>
                  </a:lnTo>
                  <a:lnTo>
                    <a:pt x="47625" y="295275"/>
                  </a:lnTo>
                  <a:lnTo>
                    <a:pt x="28575" y="304800"/>
                  </a:lnTo>
                  <a:lnTo>
                    <a:pt x="0" y="285750"/>
                  </a:lnTo>
                  <a:lnTo>
                    <a:pt x="0" y="257175"/>
                  </a:lnTo>
                  <a:lnTo>
                    <a:pt x="28575" y="228600"/>
                  </a:lnTo>
                  <a:lnTo>
                    <a:pt x="9525" y="200025"/>
                  </a:lnTo>
                  <a:lnTo>
                    <a:pt x="19050" y="152400"/>
                  </a:lnTo>
                  <a:lnTo>
                    <a:pt x="57150" y="152400"/>
                  </a:lnTo>
                  <a:lnTo>
                    <a:pt x="66675" y="123825"/>
                  </a:lnTo>
                  <a:lnTo>
                    <a:pt x="123825" y="142875"/>
                  </a:lnTo>
                  <a:lnTo>
                    <a:pt x="123825" y="114300"/>
                  </a:lnTo>
                  <a:lnTo>
                    <a:pt x="114300" y="85725"/>
                  </a:lnTo>
                  <a:lnTo>
                    <a:pt x="161925" y="76200"/>
                  </a:lnTo>
                  <a:lnTo>
                    <a:pt x="180975" y="28575"/>
                  </a:lnTo>
                  <a:lnTo>
                    <a:pt x="295275" y="0"/>
                  </a:lnTo>
                  <a:lnTo>
                    <a:pt x="333375" y="57150"/>
                  </a:lnTo>
                  <a:lnTo>
                    <a:pt x="361950" y="57150"/>
                  </a:lnTo>
                  <a:lnTo>
                    <a:pt x="323850" y="85725"/>
                  </a:lnTo>
                  <a:lnTo>
                    <a:pt x="323850" y="114300"/>
                  </a:lnTo>
                  <a:lnTo>
                    <a:pt x="285750" y="14287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4" name="G. Będzino"/>
            <p:cNvSpPr/>
            <p:nvPr/>
          </p:nvSpPr>
          <p:spPr>
            <a:xfrm>
              <a:off x="2654300" y="955675"/>
              <a:ext cx="504826" cy="285751"/>
            </a:xfrm>
            <a:custGeom>
              <a:avLst/>
              <a:gdLst/>
              <a:ahLst/>
              <a:cxnLst/>
              <a:rect l="0" t="0" r="0" b="0"/>
              <a:pathLst>
                <a:path w="504826" h="285751">
                  <a:moveTo>
                    <a:pt x="219075" y="285750"/>
                  </a:moveTo>
                  <a:lnTo>
                    <a:pt x="180975" y="285750"/>
                  </a:lnTo>
                  <a:lnTo>
                    <a:pt x="104775" y="276225"/>
                  </a:lnTo>
                  <a:lnTo>
                    <a:pt x="66675" y="257175"/>
                  </a:lnTo>
                  <a:lnTo>
                    <a:pt x="9525" y="171450"/>
                  </a:lnTo>
                  <a:lnTo>
                    <a:pt x="28575" y="142875"/>
                  </a:lnTo>
                  <a:lnTo>
                    <a:pt x="9525" y="123825"/>
                  </a:lnTo>
                  <a:lnTo>
                    <a:pt x="28575" y="104775"/>
                  </a:lnTo>
                  <a:lnTo>
                    <a:pt x="0" y="76200"/>
                  </a:lnTo>
                  <a:lnTo>
                    <a:pt x="47625" y="47625"/>
                  </a:lnTo>
                  <a:lnTo>
                    <a:pt x="95250" y="38100"/>
                  </a:lnTo>
                  <a:lnTo>
                    <a:pt x="123825" y="66675"/>
                  </a:lnTo>
                  <a:lnTo>
                    <a:pt x="161925" y="57150"/>
                  </a:lnTo>
                  <a:lnTo>
                    <a:pt x="257175" y="66675"/>
                  </a:lnTo>
                  <a:lnTo>
                    <a:pt x="257175" y="47625"/>
                  </a:lnTo>
                  <a:lnTo>
                    <a:pt x="295275" y="57150"/>
                  </a:lnTo>
                  <a:lnTo>
                    <a:pt x="323850" y="47625"/>
                  </a:lnTo>
                  <a:lnTo>
                    <a:pt x="342900" y="66675"/>
                  </a:lnTo>
                  <a:lnTo>
                    <a:pt x="400050" y="28575"/>
                  </a:lnTo>
                  <a:lnTo>
                    <a:pt x="438150" y="19050"/>
                  </a:lnTo>
                  <a:lnTo>
                    <a:pt x="466725" y="0"/>
                  </a:lnTo>
                  <a:lnTo>
                    <a:pt x="495300" y="19050"/>
                  </a:lnTo>
                  <a:lnTo>
                    <a:pt x="504825" y="47625"/>
                  </a:lnTo>
                  <a:lnTo>
                    <a:pt x="476250" y="47625"/>
                  </a:lnTo>
                  <a:lnTo>
                    <a:pt x="457200" y="114300"/>
                  </a:lnTo>
                  <a:lnTo>
                    <a:pt x="457200" y="133350"/>
                  </a:lnTo>
                  <a:lnTo>
                    <a:pt x="342900" y="161925"/>
                  </a:lnTo>
                  <a:lnTo>
                    <a:pt x="323850" y="209550"/>
                  </a:lnTo>
                  <a:lnTo>
                    <a:pt x="276225" y="219075"/>
                  </a:lnTo>
                  <a:lnTo>
                    <a:pt x="285750" y="247650"/>
                  </a:lnTo>
                  <a:lnTo>
                    <a:pt x="285750" y="276225"/>
                  </a:lnTo>
                  <a:lnTo>
                    <a:pt x="228600" y="25717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5" name="MG Mielno"/>
            <p:cNvSpPr/>
            <p:nvPr/>
          </p:nvSpPr>
          <p:spPr>
            <a:xfrm>
              <a:off x="2749550" y="755650"/>
              <a:ext cx="590551" cy="266701"/>
            </a:xfrm>
            <a:custGeom>
              <a:avLst/>
              <a:gdLst/>
              <a:ahLst/>
              <a:cxnLst/>
              <a:rect l="0" t="0" r="0" b="0"/>
              <a:pathLst>
                <a:path w="590551" h="266701">
                  <a:moveTo>
                    <a:pt x="28575" y="266700"/>
                  </a:moveTo>
                  <a:lnTo>
                    <a:pt x="0" y="238125"/>
                  </a:lnTo>
                  <a:lnTo>
                    <a:pt x="95250" y="228600"/>
                  </a:lnTo>
                  <a:lnTo>
                    <a:pt x="200025" y="209550"/>
                  </a:lnTo>
                  <a:lnTo>
                    <a:pt x="228600" y="209550"/>
                  </a:lnTo>
                  <a:lnTo>
                    <a:pt x="361950" y="161925"/>
                  </a:lnTo>
                  <a:lnTo>
                    <a:pt x="438150" y="114300"/>
                  </a:lnTo>
                  <a:lnTo>
                    <a:pt x="504825" y="57150"/>
                  </a:lnTo>
                  <a:lnTo>
                    <a:pt x="561975" y="0"/>
                  </a:lnTo>
                  <a:lnTo>
                    <a:pt x="590550" y="19050"/>
                  </a:lnTo>
                  <a:lnTo>
                    <a:pt x="571500" y="57150"/>
                  </a:lnTo>
                  <a:lnTo>
                    <a:pt x="542925" y="66675"/>
                  </a:lnTo>
                  <a:lnTo>
                    <a:pt x="542925" y="85725"/>
                  </a:lnTo>
                  <a:lnTo>
                    <a:pt x="504825" y="104775"/>
                  </a:lnTo>
                  <a:lnTo>
                    <a:pt x="514350" y="123825"/>
                  </a:lnTo>
                  <a:lnTo>
                    <a:pt x="514350" y="228600"/>
                  </a:lnTo>
                  <a:lnTo>
                    <a:pt x="466725" y="257175"/>
                  </a:lnTo>
                  <a:lnTo>
                    <a:pt x="428625" y="266700"/>
                  </a:lnTo>
                  <a:lnTo>
                    <a:pt x="409575" y="247650"/>
                  </a:lnTo>
                  <a:lnTo>
                    <a:pt x="400050" y="219075"/>
                  </a:lnTo>
                  <a:lnTo>
                    <a:pt x="371475" y="200025"/>
                  </a:lnTo>
                  <a:lnTo>
                    <a:pt x="333375" y="219075"/>
                  </a:lnTo>
                  <a:lnTo>
                    <a:pt x="304800" y="228600"/>
                  </a:lnTo>
                  <a:lnTo>
                    <a:pt x="247650" y="266700"/>
                  </a:lnTo>
                  <a:lnTo>
                    <a:pt x="228600" y="247650"/>
                  </a:lnTo>
                  <a:lnTo>
                    <a:pt x="200025" y="257175"/>
                  </a:lnTo>
                  <a:lnTo>
                    <a:pt x="161925" y="247650"/>
                  </a:lnTo>
                  <a:lnTo>
                    <a:pt x="161925" y="266700"/>
                  </a:lnTo>
                  <a:lnTo>
                    <a:pt x="66675" y="25717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6" name="MG Tychowo"/>
            <p:cNvSpPr/>
            <p:nvPr/>
          </p:nvSpPr>
          <p:spPr>
            <a:xfrm>
              <a:off x="3035300" y="1470025"/>
              <a:ext cx="571501" cy="581026"/>
            </a:xfrm>
            <a:custGeom>
              <a:avLst/>
              <a:gdLst/>
              <a:ahLst/>
              <a:cxnLst/>
              <a:rect l="0" t="0" r="0" b="0"/>
              <a:pathLst>
                <a:path w="571501" h="581026">
                  <a:moveTo>
                    <a:pt x="542925" y="314325"/>
                  </a:moveTo>
                  <a:lnTo>
                    <a:pt x="542925" y="333375"/>
                  </a:lnTo>
                  <a:lnTo>
                    <a:pt x="523875" y="352425"/>
                  </a:lnTo>
                  <a:lnTo>
                    <a:pt x="495300" y="323850"/>
                  </a:lnTo>
                  <a:lnTo>
                    <a:pt x="457200" y="323850"/>
                  </a:lnTo>
                  <a:lnTo>
                    <a:pt x="438150" y="295275"/>
                  </a:lnTo>
                  <a:lnTo>
                    <a:pt x="400050" y="323850"/>
                  </a:lnTo>
                  <a:lnTo>
                    <a:pt x="390525" y="400050"/>
                  </a:lnTo>
                  <a:lnTo>
                    <a:pt x="361950" y="419100"/>
                  </a:lnTo>
                  <a:lnTo>
                    <a:pt x="342900" y="390525"/>
                  </a:lnTo>
                  <a:lnTo>
                    <a:pt x="333375" y="419100"/>
                  </a:lnTo>
                  <a:lnTo>
                    <a:pt x="295275" y="400050"/>
                  </a:lnTo>
                  <a:lnTo>
                    <a:pt x="295275" y="466725"/>
                  </a:lnTo>
                  <a:lnTo>
                    <a:pt x="209550" y="504825"/>
                  </a:lnTo>
                  <a:lnTo>
                    <a:pt x="200025" y="542925"/>
                  </a:lnTo>
                  <a:lnTo>
                    <a:pt x="171450" y="581025"/>
                  </a:lnTo>
                  <a:lnTo>
                    <a:pt x="142875" y="581025"/>
                  </a:lnTo>
                  <a:lnTo>
                    <a:pt x="123825" y="533400"/>
                  </a:lnTo>
                  <a:lnTo>
                    <a:pt x="152400" y="504825"/>
                  </a:lnTo>
                  <a:lnTo>
                    <a:pt x="123825" y="466725"/>
                  </a:lnTo>
                  <a:lnTo>
                    <a:pt x="133350" y="400050"/>
                  </a:lnTo>
                  <a:lnTo>
                    <a:pt x="9525" y="342900"/>
                  </a:lnTo>
                  <a:lnTo>
                    <a:pt x="0" y="314325"/>
                  </a:lnTo>
                  <a:lnTo>
                    <a:pt x="19050" y="285750"/>
                  </a:lnTo>
                  <a:lnTo>
                    <a:pt x="85725" y="266700"/>
                  </a:lnTo>
                  <a:lnTo>
                    <a:pt x="85725" y="247650"/>
                  </a:lnTo>
                  <a:lnTo>
                    <a:pt x="28575" y="228600"/>
                  </a:lnTo>
                  <a:lnTo>
                    <a:pt x="38100" y="161925"/>
                  </a:lnTo>
                  <a:lnTo>
                    <a:pt x="76200" y="114300"/>
                  </a:lnTo>
                  <a:lnTo>
                    <a:pt x="95250" y="123825"/>
                  </a:lnTo>
                  <a:lnTo>
                    <a:pt x="114300" y="104775"/>
                  </a:lnTo>
                  <a:lnTo>
                    <a:pt x="142875" y="104775"/>
                  </a:lnTo>
                  <a:lnTo>
                    <a:pt x="133350" y="76200"/>
                  </a:lnTo>
                  <a:lnTo>
                    <a:pt x="152400" y="76200"/>
                  </a:lnTo>
                  <a:lnTo>
                    <a:pt x="152400" y="47625"/>
                  </a:lnTo>
                  <a:lnTo>
                    <a:pt x="180975" y="47625"/>
                  </a:lnTo>
                  <a:lnTo>
                    <a:pt x="161925" y="28575"/>
                  </a:lnTo>
                  <a:lnTo>
                    <a:pt x="180975" y="0"/>
                  </a:lnTo>
                  <a:lnTo>
                    <a:pt x="257175" y="66675"/>
                  </a:lnTo>
                  <a:lnTo>
                    <a:pt x="314325" y="47625"/>
                  </a:lnTo>
                  <a:lnTo>
                    <a:pt x="361950" y="57150"/>
                  </a:lnTo>
                  <a:lnTo>
                    <a:pt x="390525" y="57150"/>
                  </a:lnTo>
                  <a:lnTo>
                    <a:pt x="409575" y="76200"/>
                  </a:lnTo>
                  <a:lnTo>
                    <a:pt x="381000" y="123825"/>
                  </a:lnTo>
                  <a:lnTo>
                    <a:pt x="400050" y="152400"/>
                  </a:lnTo>
                  <a:lnTo>
                    <a:pt x="419100" y="161925"/>
                  </a:lnTo>
                  <a:lnTo>
                    <a:pt x="419100" y="133350"/>
                  </a:lnTo>
                  <a:lnTo>
                    <a:pt x="457200" y="114300"/>
                  </a:lnTo>
                  <a:lnTo>
                    <a:pt x="438150" y="152400"/>
                  </a:lnTo>
                  <a:lnTo>
                    <a:pt x="447675" y="171450"/>
                  </a:lnTo>
                  <a:lnTo>
                    <a:pt x="476250" y="171450"/>
                  </a:lnTo>
                  <a:lnTo>
                    <a:pt x="495300" y="152400"/>
                  </a:lnTo>
                  <a:lnTo>
                    <a:pt x="523875" y="161925"/>
                  </a:lnTo>
                  <a:lnTo>
                    <a:pt x="533400" y="190500"/>
                  </a:lnTo>
                  <a:lnTo>
                    <a:pt x="571500" y="209550"/>
                  </a:lnTo>
                  <a:lnTo>
                    <a:pt x="552450" y="228600"/>
                  </a:lnTo>
                  <a:lnTo>
                    <a:pt x="561975" y="257175"/>
                  </a:lnTo>
                  <a:lnTo>
                    <a:pt x="542925" y="276225"/>
                  </a:lnTo>
                  <a:lnTo>
                    <a:pt x="561975" y="295275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7" name="Gmina Białogard"/>
            <p:cNvSpPr/>
            <p:nvPr/>
          </p:nvSpPr>
          <p:spPr>
            <a:xfrm>
              <a:off x="2616200" y="1298575"/>
              <a:ext cx="600076" cy="590551"/>
            </a:xfrm>
            <a:custGeom>
              <a:avLst/>
              <a:gdLst/>
              <a:ahLst/>
              <a:cxnLst/>
              <a:rect l="0" t="0" r="0" b="0"/>
              <a:pathLst>
                <a:path w="600076" h="590551">
                  <a:moveTo>
                    <a:pt x="419100" y="485775"/>
                  </a:moveTo>
                  <a:lnTo>
                    <a:pt x="428625" y="514350"/>
                  </a:lnTo>
                  <a:lnTo>
                    <a:pt x="428625" y="590550"/>
                  </a:lnTo>
                  <a:lnTo>
                    <a:pt x="409575" y="561975"/>
                  </a:lnTo>
                  <a:lnTo>
                    <a:pt x="390525" y="571500"/>
                  </a:lnTo>
                  <a:lnTo>
                    <a:pt x="352425" y="495300"/>
                  </a:lnTo>
                  <a:lnTo>
                    <a:pt x="323850" y="495300"/>
                  </a:lnTo>
                  <a:lnTo>
                    <a:pt x="314325" y="476250"/>
                  </a:lnTo>
                  <a:lnTo>
                    <a:pt x="228600" y="485775"/>
                  </a:lnTo>
                  <a:lnTo>
                    <a:pt x="228600" y="466725"/>
                  </a:lnTo>
                  <a:lnTo>
                    <a:pt x="209550" y="447675"/>
                  </a:lnTo>
                  <a:lnTo>
                    <a:pt x="171450" y="485775"/>
                  </a:lnTo>
                  <a:lnTo>
                    <a:pt x="152400" y="466725"/>
                  </a:lnTo>
                  <a:lnTo>
                    <a:pt x="142875" y="504825"/>
                  </a:lnTo>
                  <a:lnTo>
                    <a:pt x="161925" y="552450"/>
                  </a:lnTo>
                  <a:lnTo>
                    <a:pt x="133350" y="514350"/>
                  </a:lnTo>
                  <a:lnTo>
                    <a:pt x="95250" y="523875"/>
                  </a:lnTo>
                  <a:lnTo>
                    <a:pt x="85725" y="495300"/>
                  </a:lnTo>
                  <a:lnTo>
                    <a:pt x="66675" y="523875"/>
                  </a:lnTo>
                  <a:lnTo>
                    <a:pt x="47625" y="523875"/>
                  </a:lnTo>
                  <a:lnTo>
                    <a:pt x="28575" y="495300"/>
                  </a:lnTo>
                  <a:lnTo>
                    <a:pt x="85725" y="457200"/>
                  </a:lnTo>
                  <a:lnTo>
                    <a:pt x="66675" y="428625"/>
                  </a:lnTo>
                  <a:lnTo>
                    <a:pt x="38100" y="428625"/>
                  </a:lnTo>
                  <a:lnTo>
                    <a:pt x="0" y="438150"/>
                  </a:lnTo>
                  <a:lnTo>
                    <a:pt x="19050" y="381000"/>
                  </a:lnTo>
                  <a:lnTo>
                    <a:pt x="95250" y="323850"/>
                  </a:lnTo>
                  <a:lnTo>
                    <a:pt x="114300" y="333375"/>
                  </a:lnTo>
                  <a:lnTo>
                    <a:pt x="114300" y="257175"/>
                  </a:lnTo>
                  <a:lnTo>
                    <a:pt x="180975" y="190500"/>
                  </a:lnTo>
                  <a:lnTo>
                    <a:pt x="180975" y="161925"/>
                  </a:lnTo>
                  <a:lnTo>
                    <a:pt x="238125" y="142875"/>
                  </a:lnTo>
                  <a:lnTo>
                    <a:pt x="257175" y="114300"/>
                  </a:lnTo>
                  <a:lnTo>
                    <a:pt x="323850" y="76200"/>
                  </a:lnTo>
                  <a:lnTo>
                    <a:pt x="342900" y="95250"/>
                  </a:lnTo>
                  <a:lnTo>
                    <a:pt x="400050" y="57150"/>
                  </a:lnTo>
                  <a:lnTo>
                    <a:pt x="428625" y="0"/>
                  </a:lnTo>
                  <a:lnTo>
                    <a:pt x="447675" y="0"/>
                  </a:lnTo>
                  <a:lnTo>
                    <a:pt x="466725" y="57150"/>
                  </a:lnTo>
                  <a:lnTo>
                    <a:pt x="495300" y="85725"/>
                  </a:lnTo>
                  <a:lnTo>
                    <a:pt x="504825" y="123825"/>
                  </a:lnTo>
                  <a:lnTo>
                    <a:pt x="600075" y="171450"/>
                  </a:lnTo>
                  <a:lnTo>
                    <a:pt x="581025" y="200025"/>
                  </a:lnTo>
                  <a:lnTo>
                    <a:pt x="600075" y="219075"/>
                  </a:lnTo>
                  <a:lnTo>
                    <a:pt x="571500" y="219075"/>
                  </a:lnTo>
                  <a:lnTo>
                    <a:pt x="571500" y="247650"/>
                  </a:lnTo>
                  <a:lnTo>
                    <a:pt x="552450" y="247650"/>
                  </a:lnTo>
                  <a:lnTo>
                    <a:pt x="561975" y="276225"/>
                  </a:lnTo>
                  <a:lnTo>
                    <a:pt x="533400" y="276225"/>
                  </a:lnTo>
                  <a:lnTo>
                    <a:pt x="514350" y="295275"/>
                  </a:lnTo>
                  <a:lnTo>
                    <a:pt x="495300" y="285750"/>
                  </a:lnTo>
                  <a:lnTo>
                    <a:pt x="457200" y="333375"/>
                  </a:lnTo>
                  <a:lnTo>
                    <a:pt x="447675" y="400050"/>
                  </a:lnTo>
                  <a:lnTo>
                    <a:pt x="504825" y="419100"/>
                  </a:lnTo>
                  <a:lnTo>
                    <a:pt x="504825" y="438150"/>
                  </a:lnTo>
                  <a:lnTo>
                    <a:pt x="438150" y="457200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8" name="Miasto Białogard"/>
            <p:cNvSpPr/>
            <p:nvPr/>
          </p:nvSpPr>
          <p:spPr>
            <a:xfrm>
              <a:off x="2854325" y="1441450"/>
              <a:ext cx="152401" cy="200026"/>
            </a:xfrm>
            <a:custGeom>
              <a:avLst/>
              <a:gdLst/>
              <a:ahLst/>
              <a:cxnLst/>
              <a:rect l="0" t="0" r="0" b="0"/>
              <a:pathLst>
                <a:path w="152401" h="200026">
                  <a:moveTo>
                    <a:pt x="152400" y="190500"/>
                  </a:moveTo>
                  <a:lnTo>
                    <a:pt x="133350" y="200025"/>
                  </a:lnTo>
                  <a:lnTo>
                    <a:pt x="104775" y="180975"/>
                  </a:lnTo>
                  <a:lnTo>
                    <a:pt x="57150" y="180975"/>
                  </a:lnTo>
                  <a:lnTo>
                    <a:pt x="38100" y="133350"/>
                  </a:lnTo>
                  <a:lnTo>
                    <a:pt x="9525" y="133350"/>
                  </a:lnTo>
                  <a:lnTo>
                    <a:pt x="0" y="104775"/>
                  </a:lnTo>
                  <a:lnTo>
                    <a:pt x="28575" y="95250"/>
                  </a:lnTo>
                  <a:lnTo>
                    <a:pt x="38100" y="47625"/>
                  </a:lnTo>
                  <a:lnTo>
                    <a:pt x="66675" y="57150"/>
                  </a:lnTo>
                  <a:lnTo>
                    <a:pt x="66675" y="19050"/>
                  </a:lnTo>
                  <a:lnTo>
                    <a:pt x="76200" y="0"/>
                  </a:lnTo>
                  <a:lnTo>
                    <a:pt x="85725" y="19050"/>
                  </a:lnTo>
                  <a:lnTo>
                    <a:pt x="85725" y="76200"/>
                  </a:lnTo>
                  <a:lnTo>
                    <a:pt x="123825" y="95250"/>
                  </a:lnTo>
                  <a:close/>
                </a:path>
              </a:pathLst>
            </a:custGeom>
            <a:solidFill>
              <a:srgbClr val="00B0F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9" name="MG Karlino"/>
            <p:cNvSpPr/>
            <p:nvPr/>
          </p:nvSpPr>
          <p:spPr>
            <a:xfrm>
              <a:off x="2559050" y="1231900"/>
              <a:ext cx="314326" cy="457201"/>
            </a:xfrm>
            <a:custGeom>
              <a:avLst/>
              <a:gdLst/>
              <a:ahLst/>
              <a:cxnLst/>
              <a:rect l="0" t="0" r="0" b="0"/>
              <a:pathLst>
                <a:path w="314326" h="457201">
                  <a:moveTo>
                    <a:pt x="152400" y="390525"/>
                  </a:moveTo>
                  <a:lnTo>
                    <a:pt x="76200" y="447675"/>
                  </a:lnTo>
                  <a:lnTo>
                    <a:pt x="38100" y="457200"/>
                  </a:lnTo>
                  <a:lnTo>
                    <a:pt x="0" y="438150"/>
                  </a:lnTo>
                  <a:lnTo>
                    <a:pt x="0" y="409575"/>
                  </a:lnTo>
                  <a:lnTo>
                    <a:pt x="28575" y="400050"/>
                  </a:lnTo>
                  <a:lnTo>
                    <a:pt x="9525" y="352425"/>
                  </a:lnTo>
                  <a:lnTo>
                    <a:pt x="19050" y="323850"/>
                  </a:lnTo>
                  <a:lnTo>
                    <a:pt x="38100" y="333375"/>
                  </a:lnTo>
                  <a:lnTo>
                    <a:pt x="57150" y="314325"/>
                  </a:lnTo>
                  <a:lnTo>
                    <a:pt x="19050" y="276225"/>
                  </a:lnTo>
                  <a:lnTo>
                    <a:pt x="28575" y="238125"/>
                  </a:lnTo>
                  <a:lnTo>
                    <a:pt x="9525" y="190500"/>
                  </a:lnTo>
                  <a:lnTo>
                    <a:pt x="28575" y="171450"/>
                  </a:lnTo>
                  <a:lnTo>
                    <a:pt x="66675" y="190500"/>
                  </a:lnTo>
                  <a:lnTo>
                    <a:pt x="104775" y="180975"/>
                  </a:lnTo>
                  <a:lnTo>
                    <a:pt x="85725" y="152400"/>
                  </a:lnTo>
                  <a:lnTo>
                    <a:pt x="123825" y="161925"/>
                  </a:lnTo>
                  <a:lnTo>
                    <a:pt x="133350" y="133350"/>
                  </a:lnTo>
                  <a:lnTo>
                    <a:pt x="152400" y="152400"/>
                  </a:lnTo>
                  <a:lnTo>
                    <a:pt x="152400" y="104775"/>
                  </a:lnTo>
                  <a:lnTo>
                    <a:pt x="200025" y="66675"/>
                  </a:lnTo>
                  <a:lnTo>
                    <a:pt x="200025" y="0"/>
                  </a:lnTo>
                  <a:lnTo>
                    <a:pt x="276225" y="9525"/>
                  </a:lnTo>
                  <a:lnTo>
                    <a:pt x="266700" y="57150"/>
                  </a:lnTo>
                  <a:lnTo>
                    <a:pt x="285750" y="85725"/>
                  </a:lnTo>
                  <a:lnTo>
                    <a:pt x="257175" y="114300"/>
                  </a:lnTo>
                  <a:lnTo>
                    <a:pt x="257175" y="142875"/>
                  </a:lnTo>
                  <a:lnTo>
                    <a:pt x="285750" y="161925"/>
                  </a:lnTo>
                  <a:lnTo>
                    <a:pt x="304800" y="152400"/>
                  </a:lnTo>
                  <a:lnTo>
                    <a:pt x="314325" y="180975"/>
                  </a:lnTo>
                  <a:lnTo>
                    <a:pt x="295275" y="209550"/>
                  </a:lnTo>
                  <a:lnTo>
                    <a:pt x="238125" y="228600"/>
                  </a:lnTo>
                  <a:lnTo>
                    <a:pt x="238125" y="257175"/>
                  </a:lnTo>
                  <a:lnTo>
                    <a:pt x="171450" y="323850"/>
                  </a:lnTo>
                  <a:lnTo>
                    <a:pt x="171450" y="400050"/>
                  </a:ln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0" name="MG Gościno"/>
            <p:cNvSpPr/>
            <p:nvPr/>
          </p:nvSpPr>
          <p:spPr>
            <a:xfrm>
              <a:off x="2349500" y="1308100"/>
              <a:ext cx="266701" cy="390526"/>
            </a:xfrm>
            <a:custGeom>
              <a:avLst/>
              <a:gdLst/>
              <a:ahLst/>
              <a:cxnLst/>
              <a:rect l="0" t="0" r="0" b="0"/>
              <a:pathLst>
                <a:path w="266701" h="390526">
                  <a:moveTo>
                    <a:pt x="209550" y="333375"/>
                  </a:moveTo>
                  <a:lnTo>
                    <a:pt x="209550" y="361950"/>
                  </a:lnTo>
                  <a:lnTo>
                    <a:pt x="180975" y="390525"/>
                  </a:lnTo>
                  <a:lnTo>
                    <a:pt x="152400" y="352425"/>
                  </a:lnTo>
                  <a:lnTo>
                    <a:pt x="142875" y="371475"/>
                  </a:lnTo>
                  <a:lnTo>
                    <a:pt x="104775" y="342900"/>
                  </a:lnTo>
                  <a:lnTo>
                    <a:pt x="76200" y="333375"/>
                  </a:lnTo>
                  <a:lnTo>
                    <a:pt x="76200" y="276225"/>
                  </a:lnTo>
                  <a:lnTo>
                    <a:pt x="19050" y="180975"/>
                  </a:lnTo>
                  <a:lnTo>
                    <a:pt x="28575" y="133350"/>
                  </a:lnTo>
                  <a:lnTo>
                    <a:pt x="0" y="114300"/>
                  </a:lnTo>
                  <a:lnTo>
                    <a:pt x="9525" y="47625"/>
                  </a:lnTo>
                  <a:lnTo>
                    <a:pt x="28575" y="38100"/>
                  </a:lnTo>
                  <a:lnTo>
                    <a:pt x="19050" y="19050"/>
                  </a:lnTo>
                  <a:lnTo>
                    <a:pt x="57150" y="0"/>
                  </a:lnTo>
                  <a:lnTo>
                    <a:pt x="85725" y="19050"/>
                  </a:lnTo>
                  <a:lnTo>
                    <a:pt x="104775" y="66675"/>
                  </a:lnTo>
                  <a:lnTo>
                    <a:pt x="238125" y="95250"/>
                  </a:lnTo>
                  <a:lnTo>
                    <a:pt x="219075" y="114300"/>
                  </a:lnTo>
                  <a:lnTo>
                    <a:pt x="238125" y="161925"/>
                  </a:lnTo>
                  <a:lnTo>
                    <a:pt x="228600" y="200025"/>
                  </a:lnTo>
                  <a:lnTo>
                    <a:pt x="266700" y="238125"/>
                  </a:lnTo>
                  <a:lnTo>
                    <a:pt x="247650" y="257175"/>
                  </a:lnTo>
                  <a:lnTo>
                    <a:pt x="228600" y="247650"/>
                  </a:lnTo>
                  <a:lnTo>
                    <a:pt x="219075" y="276225"/>
                  </a:lnTo>
                  <a:lnTo>
                    <a:pt x="238125" y="323850"/>
                  </a:lnTo>
                  <a:close/>
                </a:path>
              </a:pathLst>
            </a:custGeom>
            <a:pattFill prst="lgCheck">
              <a:fgClr>
                <a:srgbClr val="FFFF00"/>
              </a:fgClr>
              <a:bgClr>
                <a:srgbClr val="00B0F0"/>
              </a:bgClr>
            </a:patt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1" name="G. Rymań"/>
            <p:cNvSpPr/>
            <p:nvPr/>
          </p:nvSpPr>
          <p:spPr>
            <a:xfrm>
              <a:off x="2130425" y="1508125"/>
              <a:ext cx="323851" cy="361951"/>
            </a:xfrm>
            <a:custGeom>
              <a:avLst/>
              <a:gdLst/>
              <a:ahLst/>
              <a:cxnLst/>
              <a:rect l="0" t="0" r="0" b="0"/>
              <a:pathLst>
                <a:path w="323851" h="361951">
                  <a:moveTo>
                    <a:pt x="295275" y="133350"/>
                  </a:moveTo>
                  <a:lnTo>
                    <a:pt x="323850" y="142875"/>
                  </a:lnTo>
                  <a:lnTo>
                    <a:pt x="314325" y="209550"/>
                  </a:lnTo>
                  <a:lnTo>
                    <a:pt x="266700" y="209550"/>
                  </a:lnTo>
                  <a:lnTo>
                    <a:pt x="200025" y="295275"/>
                  </a:lnTo>
                  <a:lnTo>
                    <a:pt x="228600" y="342900"/>
                  </a:lnTo>
                  <a:lnTo>
                    <a:pt x="209550" y="361950"/>
                  </a:lnTo>
                  <a:lnTo>
                    <a:pt x="171450" y="333375"/>
                  </a:lnTo>
                  <a:lnTo>
                    <a:pt x="152400" y="361950"/>
                  </a:lnTo>
                  <a:lnTo>
                    <a:pt x="133350" y="342900"/>
                  </a:lnTo>
                  <a:lnTo>
                    <a:pt x="123825" y="361950"/>
                  </a:lnTo>
                  <a:lnTo>
                    <a:pt x="85725" y="342900"/>
                  </a:lnTo>
                  <a:lnTo>
                    <a:pt x="104775" y="304800"/>
                  </a:lnTo>
                  <a:lnTo>
                    <a:pt x="38100" y="314325"/>
                  </a:lnTo>
                  <a:lnTo>
                    <a:pt x="57150" y="285750"/>
                  </a:lnTo>
                  <a:lnTo>
                    <a:pt x="28575" y="257175"/>
                  </a:lnTo>
                  <a:lnTo>
                    <a:pt x="66675" y="247650"/>
                  </a:lnTo>
                  <a:lnTo>
                    <a:pt x="47625" y="228600"/>
                  </a:lnTo>
                  <a:lnTo>
                    <a:pt x="76200" y="219075"/>
                  </a:lnTo>
                  <a:lnTo>
                    <a:pt x="76200" y="190500"/>
                  </a:lnTo>
                  <a:lnTo>
                    <a:pt x="38100" y="180975"/>
                  </a:lnTo>
                  <a:lnTo>
                    <a:pt x="38100" y="161925"/>
                  </a:lnTo>
                  <a:lnTo>
                    <a:pt x="9525" y="161925"/>
                  </a:lnTo>
                  <a:lnTo>
                    <a:pt x="0" y="57150"/>
                  </a:lnTo>
                  <a:lnTo>
                    <a:pt x="9525" y="28575"/>
                  </a:lnTo>
                  <a:lnTo>
                    <a:pt x="0" y="0"/>
                  </a:lnTo>
                  <a:lnTo>
                    <a:pt x="28575" y="0"/>
                  </a:lnTo>
                  <a:lnTo>
                    <a:pt x="47625" y="28575"/>
                  </a:lnTo>
                  <a:lnTo>
                    <a:pt x="66675" y="19050"/>
                  </a:lnTo>
                  <a:lnTo>
                    <a:pt x="66675" y="47625"/>
                  </a:lnTo>
                  <a:lnTo>
                    <a:pt x="95250" y="28575"/>
                  </a:lnTo>
                  <a:lnTo>
                    <a:pt x="104775" y="47625"/>
                  </a:lnTo>
                  <a:lnTo>
                    <a:pt x="123825" y="38100"/>
                  </a:lnTo>
                  <a:lnTo>
                    <a:pt x="142875" y="76200"/>
                  </a:lnTo>
                  <a:lnTo>
                    <a:pt x="161925" y="57150"/>
                  </a:lnTo>
                  <a:lnTo>
                    <a:pt x="171450" y="19050"/>
                  </a:lnTo>
                  <a:lnTo>
                    <a:pt x="200025" y="38100"/>
                  </a:lnTo>
                  <a:lnTo>
                    <a:pt x="209550" y="95250"/>
                  </a:lnTo>
                  <a:close/>
                </a:path>
              </a:pathLst>
            </a:custGeom>
            <a:pattFill prst="pct10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2" name="G. Siemyśl"/>
            <p:cNvSpPr/>
            <p:nvPr/>
          </p:nvSpPr>
          <p:spPr>
            <a:xfrm>
              <a:off x="2149475" y="1317625"/>
              <a:ext cx="276226" cy="323851"/>
            </a:xfrm>
            <a:custGeom>
              <a:avLst/>
              <a:gdLst/>
              <a:ahLst/>
              <a:cxnLst/>
              <a:rect l="0" t="0" r="0" b="0"/>
              <a:pathLst>
                <a:path w="276226" h="323851">
                  <a:moveTo>
                    <a:pt x="28575" y="219075"/>
                  </a:moveTo>
                  <a:lnTo>
                    <a:pt x="9525" y="190500"/>
                  </a:lnTo>
                  <a:lnTo>
                    <a:pt x="0" y="152400"/>
                  </a:lnTo>
                  <a:lnTo>
                    <a:pt x="38100" y="133350"/>
                  </a:lnTo>
                  <a:lnTo>
                    <a:pt x="38100" y="104775"/>
                  </a:lnTo>
                  <a:lnTo>
                    <a:pt x="9525" y="76200"/>
                  </a:lnTo>
                  <a:lnTo>
                    <a:pt x="95250" y="66675"/>
                  </a:lnTo>
                  <a:lnTo>
                    <a:pt x="95250" y="28575"/>
                  </a:lnTo>
                  <a:lnTo>
                    <a:pt x="133350" y="9525"/>
                  </a:lnTo>
                  <a:lnTo>
                    <a:pt x="142875" y="28575"/>
                  </a:lnTo>
                  <a:lnTo>
                    <a:pt x="171450" y="0"/>
                  </a:lnTo>
                  <a:lnTo>
                    <a:pt x="219075" y="9525"/>
                  </a:lnTo>
                  <a:lnTo>
                    <a:pt x="228600" y="28575"/>
                  </a:lnTo>
                  <a:lnTo>
                    <a:pt x="209550" y="38100"/>
                  </a:lnTo>
                  <a:lnTo>
                    <a:pt x="200025" y="104775"/>
                  </a:lnTo>
                  <a:lnTo>
                    <a:pt x="228600" y="123825"/>
                  </a:lnTo>
                  <a:lnTo>
                    <a:pt x="219075" y="171450"/>
                  </a:lnTo>
                  <a:lnTo>
                    <a:pt x="276225" y="266700"/>
                  </a:lnTo>
                  <a:lnTo>
                    <a:pt x="276225" y="323850"/>
                  </a:lnTo>
                  <a:lnTo>
                    <a:pt x="190500" y="285750"/>
                  </a:lnTo>
                  <a:lnTo>
                    <a:pt x="180975" y="228600"/>
                  </a:lnTo>
                  <a:lnTo>
                    <a:pt x="152400" y="209550"/>
                  </a:lnTo>
                  <a:lnTo>
                    <a:pt x="142875" y="247650"/>
                  </a:lnTo>
                  <a:lnTo>
                    <a:pt x="123825" y="266700"/>
                  </a:lnTo>
                  <a:lnTo>
                    <a:pt x="104775" y="228600"/>
                  </a:lnTo>
                  <a:lnTo>
                    <a:pt x="85725" y="238125"/>
                  </a:lnTo>
                  <a:lnTo>
                    <a:pt x="76200" y="219075"/>
                  </a:lnTo>
                  <a:lnTo>
                    <a:pt x="47625" y="238125"/>
                  </a:lnTo>
                  <a:lnTo>
                    <a:pt x="47625" y="209550"/>
                  </a:lnTo>
                  <a:close/>
                </a:path>
              </a:pathLst>
            </a:custGeom>
            <a:solidFill>
              <a:srgbClr val="00B0F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3" name="G. Dygowo"/>
            <p:cNvSpPr/>
            <p:nvPr/>
          </p:nvSpPr>
          <p:spPr>
            <a:xfrm>
              <a:off x="2406650" y="1155700"/>
              <a:ext cx="352426" cy="266701"/>
            </a:xfrm>
            <a:custGeom>
              <a:avLst/>
              <a:gdLst/>
              <a:ahLst/>
              <a:cxnLst/>
              <a:rect l="0" t="0" r="0" b="0"/>
              <a:pathLst>
                <a:path w="352426" h="266701">
                  <a:moveTo>
                    <a:pt x="28575" y="171450"/>
                  </a:moveTo>
                  <a:lnTo>
                    <a:pt x="0" y="152400"/>
                  </a:lnTo>
                  <a:lnTo>
                    <a:pt x="28575" y="114300"/>
                  </a:lnTo>
                  <a:lnTo>
                    <a:pt x="9525" y="76200"/>
                  </a:lnTo>
                  <a:lnTo>
                    <a:pt x="76200" y="47625"/>
                  </a:lnTo>
                  <a:lnTo>
                    <a:pt x="57150" y="38100"/>
                  </a:lnTo>
                  <a:lnTo>
                    <a:pt x="57150" y="9525"/>
                  </a:lnTo>
                  <a:lnTo>
                    <a:pt x="114300" y="38100"/>
                  </a:lnTo>
                  <a:lnTo>
                    <a:pt x="161925" y="0"/>
                  </a:lnTo>
                  <a:lnTo>
                    <a:pt x="171450" y="28575"/>
                  </a:lnTo>
                  <a:lnTo>
                    <a:pt x="190500" y="38100"/>
                  </a:lnTo>
                  <a:lnTo>
                    <a:pt x="219075" y="28575"/>
                  </a:lnTo>
                  <a:lnTo>
                    <a:pt x="295275" y="76200"/>
                  </a:lnTo>
                  <a:lnTo>
                    <a:pt x="314325" y="57150"/>
                  </a:lnTo>
                  <a:lnTo>
                    <a:pt x="352425" y="76200"/>
                  </a:lnTo>
                  <a:lnTo>
                    <a:pt x="352425" y="142875"/>
                  </a:lnTo>
                  <a:lnTo>
                    <a:pt x="304800" y="180975"/>
                  </a:lnTo>
                  <a:lnTo>
                    <a:pt x="304800" y="228600"/>
                  </a:lnTo>
                  <a:lnTo>
                    <a:pt x="285750" y="209550"/>
                  </a:lnTo>
                  <a:lnTo>
                    <a:pt x="276225" y="238125"/>
                  </a:lnTo>
                  <a:lnTo>
                    <a:pt x="238125" y="228600"/>
                  </a:lnTo>
                  <a:lnTo>
                    <a:pt x="257175" y="257175"/>
                  </a:lnTo>
                  <a:lnTo>
                    <a:pt x="219075" y="266700"/>
                  </a:lnTo>
                  <a:lnTo>
                    <a:pt x="180975" y="247650"/>
                  </a:lnTo>
                  <a:lnTo>
                    <a:pt x="47625" y="219075"/>
                  </a:lnTo>
                  <a:close/>
                </a:path>
              </a:pathLst>
            </a:custGeom>
            <a:solidFill>
              <a:srgbClr val="00B0F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4" name="G. Ustronie Morskie"/>
            <p:cNvSpPr/>
            <p:nvPr/>
          </p:nvSpPr>
          <p:spPr>
            <a:xfrm>
              <a:off x="2435225" y="1031875"/>
              <a:ext cx="285751" cy="200026"/>
            </a:xfrm>
            <a:custGeom>
              <a:avLst/>
              <a:gdLst/>
              <a:ahLst/>
              <a:cxnLst/>
              <a:rect l="0" t="0" r="0" b="0"/>
              <a:pathLst>
                <a:path w="285751" h="200026">
                  <a:moveTo>
                    <a:pt x="85725" y="161925"/>
                  </a:moveTo>
                  <a:lnTo>
                    <a:pt x="28575" y="133350"/>
                  </a:lnTo>
                  <a:lnTo>
                    <a:pt x="0" y="104775"/>
                  </a:lnTo>
                  <a:lnTo>
                    <a:pt x="57150" y="95250"/>
                  </a:lnTo>
                  <a:lnTo>
                    <a:pt x="57150" y="57150"/>
                  </a:lnTo>
                  <a:lnTo>
                    <a:pt x="219075" y="0"/>
                  </a:lnTo>
                  <a:lnTo>
                    <a:pt x="247650" y="28575"/>
                  </a:lnTo>
                  <a:lnTo>
                    <a:pt x="228600" y="47625"/>
                  </a:lnTo>
                  <a:lnTo>
                    <a:pt x="247650" y="66675"/>
                  </a:lnTo>
                  <a:lnTo>
                    <a:pt x="228600" y="95250"/>
                  </a:lnTo>
                  <a:lnTo>
                    <a:pt x="285750" y="180975"/>
                  </a:lnTo>
                  <a:lnTo>
                    <a:pt x="266700" y="200025"/>
                  </a:lnTo>
                  <a:lnTo>
                    <a:pt x="190500" y="152400"/>
                  </a:lnTo>
                  <a:lnTo>
                    <a:pt x="161925" y="161925"/>
                  </a:lnTo>
                  <a:lnTo>
                    <a:pt x="142875" y="152400"/>
                  </a:lnTo>
                  <a:lnTo>
                    <a:pt x="133350" y="12382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5" name="Miasto Kołobrzeg"/>
            <p:cNvSpPr/>
            <p:nvPr/>
          </p:nvSpPr>
          <p:spPr>
            <a:xfrm>
              <a:off x="2273300" y="1089025"/>
              <a:ext cx="219076" cy="123826"/>
            </a:xfrm>
            <a:custGeom>
              <a:avLst/>
              <a:gdLst/>
              <a:ahLst/>
              <a:cxnLst/>
              <a:rect l="0" t="0" r="0" b="0"/>
              <a:pathLst>
                <a:path w="219076" h="123826">
                  <a:moveTo>
                    <a:pt x="219075" y="38100"/>
                  </a:moveTo>
                  <a:lnTo>
                    <a:pt x="161925" y="47625"/>
                  </a:lnTo>
                  <a:lnTo>
                    <a:pt x="142875" y="57150"/>
                  </a:lnTo>
                  <a:lnTo>
                    <a:pt x="161925" y="85725"/>
                  </a:lnTo>
                  <a:lnTo>
                    <a:pt x="133350" y="76200"/>
                  </a:lnTo>
                  <a:lnTo>
                    <a:pt x="133350" y="95250"/>
                  </a:lnTo>
                  <a:lnTo>
                    <a:pt x="95250" y="85725"/>
                  </a:lnTo>
                  <a:lnTo>
                    <a:pt x="85725" y="123825"/>
                  </a:lnTo>
                  <a:lnTo>
                    <a:pt x="57150" y="114300"/>
                  </a:lnTo>
                  <a:lnTo>
                    <a:pt x="19050" y="123825"/>
                  </a:lnTo>
                  <a:lnTo>
                    <a:pt x="0" y="66675"/>
                  </a:lnTo>
                  <a:lnTo>
                    <a:pt x="47625" y="28575"/>
                  </a:lnTo>
                  <a:lnTo>
                    <a:pt x="104775" y="28575"/>
                  </a:lnTo>
                  <a:lnTo>
                    <a:pt x="219075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26" name="Gmina Kołobrzeg"/>
            <p:cNvSpPr/>
            <p:nvPr/>
          </p:nvSpPr>
          <p:spPr>
            <a:xfrm>
              <a:off x="2025650" y="1136650"/>
              <a:ext cx="457201" cy="266701"/>
            </a:xfrm>
            <a:custGeom>
              <a:avLst/>
              <a:gdLst/>
              <a:ahLst/>
              <a:cxnLst/>
              <a:rect l="0" t="0" r="0" b="0"/>
              <a:pathLst>
                <a:path w="457201" h="266701">
                  <a:moveTo>
                    <a:pt x="219075" y="247650"/>
                  </a:moveTo>
                  <a:lnTo>
                    <a:pt x="133350" y="257175"/>
                  </a:lnTo>
                  <a:lnTo>
                    <a:pt x="85725" y="238125"/>
                  </a:lnTo>
                  <a:lnTo>
                    <a:pt x="28575" y="266700"/>
                  </a:lnTo>
                  <a:lnTo>
                    <a:pt x="28575" y="247650"/>
                  </a:lnTo>
                  <a:lnTo>
                    <a:pt x="0" y="257175"/>
                  </a:lnTo>
                  <a:lnTo>
                    <a:pt x="9525" y="228600"/>
                  </a:lnTo>
                  <a:lnTo>
                    <a:pt x="57150" y="200025"/>
                  </a:lnTo>
                  <a:lnTo>
                    <a:pt x="9525" y="152400"/>
                  </a:lnTo>
                  <a:lnTo>
                    <a:pt x="66675" y="57150"/>
                  </a:lnTo>
                  <a:lnTo>
                    <a:pt x="133350" y="38100"/>
                  </a:lnTo>
                  <a:lnTo>
                    <a:pt x="200025" y="38100"/>
                  </a:lnTo>
                  <a:lnTo>
                    <a:pt x="247650" y="19050"/>
                  </a:lnTo>
                  <a:lnTo>
                    <a:pt x="266700" y="76200"/>
                  </a:lnTo>
                  <a:lnTo>
                    <a:pt x="304800" y="66675"/>
                  </a:lnTo>
                  <a:lnTo>
                    <a:pt x="333375" y="76200"/>
                  </a:lnTo>
                  <a:lnTo>
                    <a:pt x="342900" y="38100"/>
                  </a:lnTo>
                  <a:lnTo>
                    <a:pt x="381000" y="47625"/>
                  </a:lnTo>
                  <a:lnTo>
                    <a:pt x="381000" y="28575"/>
                  </a:lnTo>
                  <a:lnTo>
                    <a:pt x="409575" y="38100"/>
                  </a:lnTo>
                  <a:lnTo>
                    <a:pt x="390525" y="9525"/>
                  </a:lnTo>
                  <a:lnTo>
                    <a:pt x="409575" y="0"/>
                  </a:lnTo>
                  <a:lnTo>
                    <a:pt x="438150" y="28575"/>
                  </a:lnTo>
                  <a:lnTo>
                    <a:pt x="438150" y="57150"/>
                  </a:lnTo>
                  <a:lnTo>
                    <a:pt x="457200" y="66675"/>
                  </a:lnTo>
                  <a:lnTo>
                    <a:pt x="390525" y="95250"/>
                  </a:lnTo>
                  <a:lnTo>
                    <a:pt x="409575" y="133350"/>
                  </a:lnTo>
                  <a:lnTo>
                    <a:pt x="381000" y="171450"/>
                  </a:lnTo>
                  <a:lnTo>
                    <a:pt x="342900" y="190500"/>
                  </a:lnTo>
                  <a:lnTo>
                    <a:pt x="295275" y="180975"/>
                  </a:lnTo>
                  <a:lnTo>
                    <a:pt x="266700" y="209550"/>
                  </a:lnTo>
                  <a:lnTo>
                    <a:pt x="257175" y="190500"/>
                  </a:lnTo>
                  <a:lnTo>
                    <a:pt x="219075" y="20955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grpSp>
          <p:nvGrpSpPr>
            <p:cNvPr id="27" name="Kontur"/>
            <p:cNvGrpSpPr/>
            <p:nvPr/>
          </p:nvGrpSpPr>
          <p:grpSpPr>
            <a:xfrm>
              <a:off x="2025650" y="755650"/>
              <a:ext cx="2085976" cy="1295401"/>
              <a:chOff x="2025650" y="755650"/>
              <a:chExt cx="2085976" cy="1295401"/>
            </a:xfrm>
          </p:grpSpPr>
          <p:sp>
            <p:nvSpPr>
              <p:cNvPr id="52" name="kon27"/>
              <p:cNvSpPr/>
              <p:nvPr/>
            </p:nvSpPr>
            <p:spPr>
              <a:xfrm>
                <a:off x="2025650" y="1031875"/>
                <a:ext cx="733426" cy="838201"/>
              </a:xfrm>
              <a:custGeom>
                <a:avLst/>
                <a:gdLst/>
                <a:ahLst/>
                <a:cxnLst/>
                <a:rect l="0" t="0" r="0" b="0"/>
                <a:pathLst>
                  <a:path w="733426" h="838201">
                    <a:moveTo>
                      <a:pt x="600075" y="390525"/>
                    </a:moveTo>
                    <a:lnTo>
                      <a:pt x="561975" y="371475"/>
                    </a:lnTo>
                    <a:lnTo>
                      <a:pt x="542925" y="390525"/>
                    </a:lnTo>
                    <a:lnTo>
                      <a:pt x="561975" y="438150"/>
                    </a:lnTo>
                    <a:lnTo>
                      <a:pt x="552450" y="476250"/>
                    </a:lnTo>
                    <a:lnTo>
                      <a:pt x="590550" y="514350"/>
                    </a:lnTo>
                    <a:lnTo>
                      <a:pt x="571500" y="533400"/>
                    </a:lnTo>
                    <a:lnTo>
                      <a:pt x="552450" y="523875"/>
                    </a:lnTo>
                    <a:lnTo>
                      <a:pt x="542925" y="552450"/>
                    </a:lnTo>
                    <a:lnTo>
                      <a:pt x="561975" y="600075"/>
                    </a:lnTo>
                    <a:lnTo>
                      <a:pt x="533400" y="609600"/>
                    </a:lnTo>
                    <a:lnTo>
                      <a:pt x="533400" y="638175"/>
                    </a:lnTo>
                    <a:lnTo>
                      <a:pt x="504825" y="666750"/>
                    </a:lnTo>
                    <a:lnTo>
                      <a:pt x="476250" y="628650"/>
                    </a:lnTo>
                    <a:lnTo>
                      <a:pt x="466725" y="647700"/>
                    </a:lnTo>
                    <a:lnTo>
                      <a:pt x="428625" y="619125"/>
                    </a:lnTo>
                    <a:lnTo>
                      <a:pt x="419100" y="685800"/>
                    </a:lnTo>
                    <a:lnTo>
                      <a:pt x="371475" y="685800"/>
                    </a:lnTo>
                    <a:lnTo>
                      <a:pt x="304800" y="771525"/>
                    </a:lnTo>
                    <a:lnTo>
                      <a:pt x="333375" y="819150"/>
                    </a:lnTo>
                    <a:lnTo>
                      <a:pt x="314325" y="838200"/>
                    </a:lnTo>
                    <a:lnTo>
                      <a:pt x="276225" y="809625"/>
                    </a:lnTo>
                    <a:lnTo>
                      <a:pt x="257175" y="838200"/>
                    </a:lnTo>
                    <a:lnTo>
                      <a:pt x="238125" y="819150"/>
                    </a:lnTo>
                    <a:lnTo>
                      <a:pt x="228600" y="838200"/>
                    </a:lnTo>
                    <a:lnTo>
                      <a:pt x="190500" y="819150"/>
                    </a:lnTo>
                    <a:lnTo>
                      <a:pt x="209550" y="781050"/>
                    </a:lnTo>
                    <a:lnTo>
                      <a:pt x="142875" y="790575"/>
                    </a:lnTo>
                    <a:lnTo>
                      <a:pt x="161925" y="762000"/>
                    </a:lnTo>
                    <a:lnTo>
                      <a:pt x="133350" y="733425"/>
                    </a:lnTo>
                    <a:lnTo>
                      <a:pt x="171450" y="723900"/>
                    </a:lnTo>
                    <a:lnTo>
                      <a:pt x="152400" y="704850"/>
                    </a:lnTo>
                    <a:lnTo>
                      <a:pt x="180975" y="695325"/>
                    </a:lnTo>
                    <a:lnTo>
                      <a:pt x="180975" y="666750"/>
                    </a:lnTo>
                    <a:lnTo>
                      <a:pt x="142875" y="657225"/>
                    </a:lnTo>
                    <a:lnTo>
                      <a:pt x="142875" y="638175"/>
                    </a:lnTo>
                    <a:lnTo>
                      <a:pt x="114300" y="638175"/>
                    </a:lnTo>
                    <a:lnTo>
                      <a:pt x="104775" y="533400"/>
                    </a:lnTo>
                    <a:lnTo>
                      <a:pt x="114300" y="504825"/>
                    </a:lnTo>
                    <a:lnTo>
                      <a:pt x="104775" y="476250"/>
                    </a:lnTo>
                    <a:lnTo>
                      <a:pt x="133350" y="476250"/>
                    </a:lnTo>
                    <a:lnTo>
                      <a:pt x="123825" y="438150"/>
                    </a:lnTo>
                    <a:lnTo>
                      <a:pt x="161925" y="419100"/>
                    </a:lnTo>
                    <a:lnTo>
                      <a:pt x="161925" y="390525"/>
                    </a:lnTo>
                    <a:lnTo>
                      <a:pt x="133350" y="361950"/>
                    </a:lnTo>
                    <a:lnTo>
                      <a:pt x="85725" y="342900"/>
                    </a:lnTo>
                    <a:lnTo>
                      <a:pt x="28575" y="371475"/>
                    </a:lnTo>
                    <a:lnTo>
                      <a:pt x="28575" y="352425"/>
                    </a:lnTo>
                    <a:lnTo>
                      <a:pt x="0" y="361950"/>
                    </a:lnTo>
                    <a:lnTo>
                      <a:pt x="9525" y="333375"/>
                    </a:lnTo>
                    <a:lnTo>
                      <a:pt x="57150" y="304800"/>
                    </a:lnTo>
                    <a:lnTo>
                      <a:pt x="9525" y="257175"/>
                    </a:lnTo>
                    <a:lnTo>
                      <a:pt x="66675" y="161925"/>
                    </a:lnTo>
                    <a:lnTo>
                      <a:pt x="133350" y="142875"/>
                    </a:lnTo>
                    <a:lnTo>
                      <a:pt x="200025" y="142875"/>
                    </a:lnTo>
                    <a:lnTo>
                      <a:pt x="247650" y="123825"/>
                    </a:lnTo>
                    <a:lnTo>
                      <a:pt x="295275" y="85725"/>
                    </a:lnTo>
                    <a:lnTo>
                      <a:pt x="352425" y="85725"/>
                    </a:lnTo>
                    <a:lnTo>
                      <a:pt x="466725" y="57150"/>
                    </a:lnTo>
                    <a:lnTo>
                      <a:pt x="628650" y="0"/>
                    </a:lnTo>
                    <a:lnTo>
                      <a:pt x="657225" y="28575"/>
                    </a:lnTo>
                    <a:lnTo>
                      <a:pt x="638175" y="47625"/>
                    </a:lnTo>
                    <a:lnTo>
                      <a:pt x="657225" y="66675"/>
                    </a:lnTo>
                    <a:lnTo>
                      <a:pt x="638175" y="95250"/>
                    </a:lnTo>
                    <a:lnTo>
                      <a:pt x="695325" y="180975"/>
                    </a:lnTo>
                    <a:lnTo>
                      <a:pt x="733425" y="200025"/>
                    </a:lnTo>
                    <a:lnTo>
                      <a:pt x="733425" y="266700"/>
                    </a:lnTo>
                    <a:lnTo>
                      <a:pt x="685800" y="304800"/>
                    </a:lnTo>
                    <a:lnTo>
                      <a:pt x="685800" y="352425"/>
                    </a:lnTo>
                    <a:lnTo>
                      <a:pt x="666750" y="333375"/>
                    </a:lnTo>
                    <a:lnTo>
                      <a:pt x="657225" y="361950"/>
                    </a:lnTo>
                    <a:lnTo>
                      <a:pt x="619125" y="352425"/>
                    </a:lnTo>
                    <a:lnTo>
                      <a:pt x="638175" y="3810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53" name="kon41"/>
              <p:cNvSpPr/>
              <p:nvPr/>
            </p:nvSpPr>
            <p:spPr>
              <a:xfrm>
                <a:off x="2559050" y="1231900"/>
                <a:ext cx="1047751" cy="819151"/>
              </a:xfrm>
              <a:custGeom>
                <a:avLst/>
                <a:gdLst/>
                <a:ahLst/>
                <a:cxnLst/>
                <a:rect l="0" t="0" r="0" b="0"/>
                <a:pathLst>
                  <a:path w="1047751" h="819151">
                    <a:moveTo>
                      <a:pt x="57150" y="504825"/>
                    </a:moveTo>
                    <a:lnTo>
                      <a:pt x="76200" y="447675"/>
                    </a:lnTo>
                    <a:lnTo>
                      <a:pt x="38100" y="457200"/>
                    </a:lnTo>
                    <a:lnTo>
                      <a:pt x="0" y="438150"/>
                    </a:lnTo>
                    <a:lnTo>
                      <a:pt x="0" y="409575"/>
                    </a:lnTo>
                    <a:lnTo>
                      <a:pt x="28575" y="400050"/>
                    </a:lnTo>
                    <a:lnTo>
                      <a:pt x="9525" y="352425"/>
                    </a:lnTo>
                    <a:lnTo>
                      <a:pt x="19050" y="323850"/>
                    </a:lnTo>
                    <a:lnTo>
                      <a:pt x="38100" y="333375"/>
                    </a:lnTo>
                    <a:lnTo>
                      <a:pt x="57150" y="314325"/>
                    </a:lnTo>
                    <a:lnTo>
                      <a:pt x="19050" y="276225"/>
                    </a:lnTo>
                    <a:lnTo>
                      <a:pt x="28575" y="238125"/>
                    </a:lnTo>
                    <a:lnTo>
                      <a:pt x="9525" y="190500"/>
                    </a:lnTo>
                    <a:lnTo>
                      <a:pt x="28575" y="171450"/>
                    </a:lnTo>
                    <a:lnTo>
                      <a:pt x="66675" y="190500"/>
                    </a:lnTo>
                    <a:lnTo>
                      <a:pt x="104775" y="180975"/>
                    </a:lnTo>
                    <a:lnTo>
                      <a:pt x="85725" y="152400"/>
                    </a:lnTo>
                    <a:lnTo>
                      <a:pt x="123825" y="161925"/>
                    </a:lnTo>
                    <a:lnTo>
                      <a:pt x="133350" y="133350"/>
                    </a:lnTo>
                    <a:lnTo>
                      <a:pt x="152400" y="152400"/>
                    </a:lnTo>
                    <a:lnTo>
                      <a:pt x="152400" y="104775"/>
                    </a:lnTo>
                    <a:lnTo>
                      <a:pt x="200025" y="66675"/>
                    </a:lnTo>
                    <a:lnTo>
                      <a:pt x="200025" y="0"/>
                    </a:lnTo>
                    <a:lnTo>
                      <a:pt x="276225" y="9525"/>
                    </a:lnTo>
                    <a:lnTo>
                      <a:pt x="266700" y="57150"/>
                    </a:lnTo>
                    <a:lnTo>
                      <a:pt x="285750" y="85725"/>
                    </a:lnTo>
                    <a:lnTo>
                      <a:pt x="257175" y="114300"/>
                    </a:lnTo>
                    <a:lnTo>
                      <a:pt x="257175" y="142875"/>
                    </a:lnTo>
                    <a:lnTo>
                      <a:pt x="285750" y="161925"/>
                    </a:lnTo>
                    <a:lnTo>
                      <a:pt x="304800" y="152400"/>
                    </a:lnTo>
                    <a:lnTo>
                      <a:pt x="314325" y="180975"/>
                    </a:lnTo>
                    <a:lnTo>
                      <a:pt x="381000" y="142875"/>
                    </a:lnTo>
                    <a:lnTo>
                      <a:pt x="400050" y="161925"/>
                    </a:lnTo>
                    <a:lnTo>
                      <a:pt x="457200" y="123825"/>
                    </a:lnTo>
                    <a:lnTo>
                      <a:pt x="485775" y="66675"/>
                    </a:lnTo>
                    <a:lnTo>
                      <a:pt x="504825" y="66675"/>
                    </a:lnTo>
                    <a:lnTo>
                      <a:pt x="523875" y="123825"/>
                    </a:lnTo>
                    <a:lnTo>
                      <a:pt x="552450" y="152400"/>
                    </a:lnTo>
                    <a:lnTo>
                      <a:pt x="561975" y="190500"/>
                    </a:lnTo>
                    <a:lnTo>
                      <a:pt x="657225" y="238125"/>
                    </a:lnTo>
                    <a:lnTo>
                      <a:pt x="733425" y="304800"/>
                    </a:lnTo>
                    <a:lnTo>
                      <a:pt x="790575" y="285750"/>
                    </a:lnTo>
                    <a:lnTo>
                      <a:pt x="838200" y="295275"/>
                    </a:lnTo>
                    <a:lnTo>
                      <a:pt x="866775" y="295275"/>
                    </a:lnTo>
                    <a:lnTo>
                      <a:pt x="885825" y="314325"/>
                    </a:lnTo>
                    <a:lnTo>
                      <a:pt x="857250" y="361950"/>
                    </a:lnTo>
                    <a:lnTo>
                      <a:pt x="876300" y="390525"/>
                    </a:lnTo>
                    <a:lnTo>
                      <a:pt x="895350" y="400050"/>
                    </a:lnTo>
                    <a:lnTo>
                      <a:pt x="895350" y="371475"/>
                    </a:lnTo>
                    <a:lnTo>
                      <a:pt x="933450" y="352425"/>
                    </a:lnTo>
                    <a:lnTo>
                      <a:pt x="914400" y="390525"/>
                    </a:lnTo>
                    <a:lnTo>
                      <a:pt x="923925" y="409575"/>
                    </a:lnTo>
                    <a:lnTo>
                      <a:pt x="952500" y="409575"/>
                    </a:lnTo>
                    <a:lnTo>
                      <a:pt x="971550" y="390525"/>
                    </a:lnTo>
                    <a:lnTo>
                      <a:pt x="1000125" y="400050"/>
                    </a:lnTo>
                    <a:lnTo>
                      <a:pt x="1009650" y="428625"/>
                    </a:lnTo>
                    <a:lnTo>
                      <a:pt x="1047750" y="447675"/>
                    </a:lnTo>
                    <a:lnTo>
                      <a:pt x="1028700" y="466725"/>
                    </a:lnTo>
                    <a:lnTo>
                      <a:pt x="1038225" y="495300"/>
                    </a:lnTo>
                    <a:lnTo>
                      <a:pt x="1019175" y="514350"/>
                    </a:lnTo>
                    <a:lnTo>
                      <a:pt x="1038225" y="533400"/>
                    </a:lnTo>
                    <a:lnTo>
                      <a:pt x="1019175" y="552450"/>
                    </a:lnTo>
                    <a:lnTo>
                      <a:pt x="1019175" y="571500"/>
                    </a:lnTo>
                    <a:lnTo>
                      <a:pt x="1000125" y="590550"/>
                    </a:lnTo>
                    <a:lnTo>
                      <a:pt x="971550" y="561975"/>
                    </a:lnTo>
                    <a:lnTo>
                      <a:pt x="933450" y="561975"/>
                    </a:lnTo>
                    <a:lnTo>
                      <a:pt x="914400" y="533400"/>
                    </a:lnTo>
                    <a:lnTo>
                      <a:pt x="876300" y="561975"/>
                    </a:lnTo>
                    <a:lnTo>
                      <a:pt x="866775" y="638175"/>
                    </a:lnTo>
                    <a:lnTo>
                      <a:pt x="838200" y="657225"/>
                    </a:lnTo>
                    <a:lnTo>
                      <a:pt x="819150" y="628650"/>
                    </a:lnTo>
                    <a:lnTo>
                      <a:pt x="809625" y="657225"/>
                    </a:lnTo>
                    <a:lnTo>
                      <a:pt x="771525" y="638175"/>
                    </a:lnTo>
                    <a:lnTo>
                      <a:pt x="771525" y="704850"/>
                    </a:lnTo>
                    <a:lnTo>
                      <a:pt x="685800" y="742950"/>
                    </a:lnTo>
                    <a:lnTo>
                      <a:pt x="676275" y="781050"/>
                    </a:lnTo>
                    <a:lnTo>
                      <a:pt x="647700" y="819150"/>
                    </a:lnTo>
                    <a:lnTo>
                      <a:pt x="619125" y="819150"/>
                    </a:lnTo>
                    <a:lnTo>
                      <a:pt x="600075" y="771525"/>
                    </a:lnTo>
                    <a:lnTo>
                      <a:pt x="628650" y="742950"/>
                    </a:lnTo>
                    <a:lnTo>
                      <a:pt x="600075" y="704850"/>
                    </a:lnTo>
                    <a:lnTo>
                      <a:pt x="609600" y="638175"/>
                    </a:lnTo>
                    <a:lnTo>
                      <a:pt x="485775" y="581025"/>
                    </a:lnTo>
                    <a:lnTo>
                      <a:pt x="485775" y="657225"/>
                    </a:lnTo>
                    <a:lnTo>
                      <a:pt x="466725" y="628650"/>
                    </a:lnTo>
                    <a:lnTo>
                      <a:pt x="447675" y="638175"/>
                    </a:lnTo>
                    <a:lnTo>
                      <a:pt x="409575" y="561975"/>
                    </a:lnTo>
                    <a:lnTo>
                      <a:pt x="381000" y="561975"/>
                    </a:lnTo>
                    <a:lnTo>
                      <a:pt x="371475" y="542925"/>
                    </a:lnTo>
                    <a:lnTo>
                      <a:pt x="285750" y="552450"/>
                    </a:lnTo>
                    <a:lnTo>
                      <a:pt x="285750" y="533400"/>
                    </a:lnTo>
                    <a:lnTo>
                      <a:pt x="266700" y="514350"/>
                    </a:lnTo>
                    <a:lnTo>
                      <a:pt x="228600" y="552450"/>
                    </a:lnTo>
                    <a:lnTo>
                      <a:pt x="209550" y="533400"/>
                    </a:lnTo>
                    <a:lnTo>
                      <a:pt x="200025" y="571500"/>
                    </a:lnTo>
                    <a:lnTo>
                      <a:pt x="219075" y="619125"/>
                    </a:lnTo>
                    <a:lnTo>
                      <a:pt x="190500" y="581025"/>
                    </a:lnTo>
                    <a:lnTo>
                      <a:pt x="152400" y="590550"/>
                    </a:lnTo>
                    <a:lnTo>
                      <a:pt x="142875" y="561975"/>
                    </a:lnTo>
                    <a:lnTo>
                      <a:pt x="123825" y="590550"/>
                    </a:lnTo>
                    <a:lnTo>
                      <a:pt x="104775" y="590550"/>
                    </a:lnTo>
                    <a:lnTo>
                      <a:pt x="85725" y="561975"/>
                    </a:lnTo>
                    <a:lnTo>
                      <a:pt x="142875" y="523875"/>
                    </a:lnTo>
                    <a:lnTo>
                      <a:pt x="123825" y="495300"/>
                    </a:lnTo>
                    <a:lnTo>
                      <a:pt x="95250" y="4953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54" name="kon43"/>
              <p:cNvSpPr/>
              <p:nvPr/>
            </p:nvSpPr>
            <p:spPr>
              <a:xfrm>
                <a:off x="2654300" y="755650"/>
                <a:ext cx="1457326" cy="1095376"/>
              </a:xfrm>
              <a:custGeom>
                <a:avLst/>
                <a:gdLst/>
                <a:ahLst/>
                <a:cxnLst/>
                <a:rect l="0" t="0" r="0" b="0"/>
                <a:pathLst>
                  <a:path w="1457326" h="1095376">
                    <a:moveTo>
                      <a:pt x="1438275" y="847725"/>
                    </a:moveTo>
                    <a:lnTo>
                      <a:pt x="1371600" y="847725"/>
                    </a:lnTo>
                    <a:lnTo>
                      <a:pt x="1381125" y="885825"/>
                    </a:lnTo>
                    <a:lnTo>
                      <a:pt x="1276350" y="942975"/>
                    </a:lnTo>
                    <a:lnTo>
                      <a:pt x="1314450" y="971550"/>
                    </a:lnTo>
                    <a:lnTo>
                      <a:pt x="1314450" y="1019175"/>
                    </a:lnTo>
                    <a:lnTo>
                      <a:pt x="1333500" y="1057275"/>
                    </a:lnTo>
                    <a:lnTo>
                      <a:pt x="1333500" y="1085850"/>
                    </a:lnTo>
                    <a:lnTo>
                      <a:pt x="1314450" y="1066800"/>
                    </a:lnTo>
                    <a:lnTo>
                      <a:pt x="1285875" y="1076325"/>
                    </a:lnTo>
                    <a:lnTo>
                      <a:pt x="1247775" y="1038225"/>
                    </a:lnTo>
                    <a:lnTo>
                      <a:pt x="1228725" y="1057275"/>
                    </a:lnTo>
                    <a:lnTo>
                      <a:pt x="1190625" y="1057275"/>
                    </a:lnTo>
                    <a:lnTo>
                      <a:pt x="1171575" y="1028700"/>
                    </a:lnTo>
                    <a:lnTo>
                      <a:pt x="1143000" y="1038225"/>
                    </a:lnTo>
                    <a:lnTo>
                      <a:pt x="1143000" y="1066800"/>
                    </a:lnTo>
                    <a:lnTo>
                      <a:pt x="1114425" y="1095375"/>
                    </a:lnTo>
                    <a:lnTo>
                      <a:pt x="1085850" y="1076325"/>
                    </a:lnTo>
                    <a:lnTo>
                      <a:pt x="1057275" y="1085850"/>
                    </a:lnTo>
                    <a:lnTo>
                      <a:pt x="1038225" y="1066800"/>
                    </a:lnTo>
                    <a:lnTo>
                      <a:pt x="1028700" y="1047750"/>
                    </a:lnTo>
                    <a:lnTo>
                      <a:pt x="981075" y="1028700"/>
                    </a:lnTo>
                    <a:lnTo>
                      <a:pt x="952500" y="1047750"/>
                    </a:lnTo>
                    <a:lnTo>
                      <a:pt x="923925" y="1047750"/>
                    </a:lnTo>
                    <a:lnTo>
                      <a:pt x="923925" y="1028700"/>
                    </a:lnTo>
                    <a:lnTo>
                      <a:pt x="942975" y="1009650"/>
                    </a:lnTo>
                    <a:lnTo>
                      <a:pt x="923925" y="990600"/>
                    </a:lnTo>
                    <a:lnTo>
                      <a:pt x="942975" y="971550"/>
                    </a:lnTo>
                    <a:lnTo>
                      <a:pt x="933450" y="942975"/>
                    </a:lnTo>
                    <a:lnTo>
                      <a:pt x="952500" y="923925"/>
                    </a:lnTo>
                    <a:lnTo>
                      <a:pt x="914400" y="904875"/>
                    </a:lnTo>
                    <a:lnTo>
                      <a:pt x="904875" y="876300"/>
                    </a:lnTo>
                    <a:lnTo>
                      <a:pt x="876300" y="866775"/>
                    </a:lnTo>
                    <a:lnTo>
                      <a:pt x="857250" y="885825"/>
                    </a:lnTo>
                    <a:lnTo>
                      <a:pt x="828675" y="885825"/>
                    </a:lnTo>
                    <a:lnTo>
                      <a:pt x="819150" y="866775"/>
                    </a:lnTo>
                    <a:lnTo>
                      <a:pt x="838200" y="828675"/>
                    </a:lnTo>
                    <a:lnTo>
                      <a:pt x="800100" y="847725"/>
                    </a:lnTo>
                    <a:lnTo>
                      <a:pt x="800100" y="876300"/>
                    </a:lnTo>
                    <a:lnTo>
                      <a:pt x="781050" y="866775"/>
                    </a:lnTo>
                    <a:lnTo>
                      <a:pt x="762000" y="838200"/>
                    </a:lnTo>
                    <a:lnTo>
                      <a:pt x="790575" y="790575"/>
                    </a:lnTo>
                    <a:lnTo>
                      <a:pt x="771525" y="771525"/>
                    </a:lnTo>
                    <a:lnTo>
                      <a:pt x="742950" y="771525"/>
                    </a:lnTo>
                    <a:lnTo>
                      <a:pt x="695325" y="762000"/>
                    </a:lnTo>
                    <a:lnTo>
                      <a:pt x="638175" y="781050"/>
                    </a:lnTo>
                    <a:lnTo>
                      <a:pt x="561975" y="714375"/>
                    </a:lnTo>
                    <a:lnTo>
                      <a:pt x="466725" y="666750"/>
                    </a:lnTo>
                    <a:lnTo>
                      <a:pt x="457200" y="628650"/>
                    </a:lnTo>
                    <a:lnTo>
                      <a:pt x="428625" y="600075"/>
                    </a:lnTo>
                    <a:lnTo>
                      <a:pt x="409575" y="542925"/>
                    </a:lnTo>
                    <a:lnTo>
                      <a:pt x="390525" y="542925"/>
                    </a:lnTo>
                    <a:lnTo>
                      <a:pt x="361950" y="600075"/>
                    </a:lnTo>
                    <a:lnTo>
                      <a:pt x="304800" y="638175"/>
                    </a:lnTo>
                    <a:lnTo>
                      <a:pt x="285750" y="619125"/>
                    </a:lnTo>
                    <a:lnTo>
                      <a:pt x="219075" y="657225"/>
                    </a:lnTo>
                    <a:lnTo>
                      <a:pt x="209550" y="628650"/>
                    </a:lnTo>
                    <a:lnTo>
                      <a:pt x="190500" y="638175"/>
                    </a:lnTo>
                    <a:lnTo>
                      <a:pt x="161925" y="619125"/>
                    </a:lnTo>
                    <a:lnTo>
                      <a:pt x="161925" y="590550"/>
                    </a:lnTo>
                    <a:lnTo>
                      <a:pt x="190500" y="561975"/>
                    </a:lnTo>
                    <a:lnTo>
                      <a:pt x="171450" y="533400"/>
                    </a:lnTo>
                    <a:lnTo>
                      <a:pt x="180975" y="485775"/>
                    </a:lnTo>
                    <a:lnTo>
                      <a:pt x="104775" y="476250"/>
                    </a:lnTo>
                    <a:lnTo>
                      <a:pt x="66675" y="457200"/>
                    </a:lnTo>
                    <a:lnTo>
                      <a:pt x="9525" y="371475"/>
                    </a:lnTo>
                    <a:lnTo>
                      <a:pt x="28575" y="342900"/>
                    </a:lnTo>
                    <a:lnTo>
                      <a:pt x="9525" y="323850"/>
                    </a:lnTo>
                    <a:lnTo>
                      <a:pt x="28575" y="304800"/>
                    </a:lnTo>
                    <a:lnTo>
                      <a:pt x="0" y="276225"/>
                    </a:lnTo>
                    <a:lnTo>
                      <a:pt x="47625" y="247650"/>
                    </a:lnTo>
                    <a:lnTo>
                      <a:pt x="95250" y="238125"/>
                    </a:lnTo>
                    <a:lnTo>
                      <a:pt x="190500" y="228600"/>
                    </a:lnTo>
                    <a:lnTo>
                      <a:pt x="295275" y="209550"/>
                    </a:lnTo>
                    <a:lnTo>
                      <a:pt x="323850" y="209550"/>
                    </a:lnTo>
                    <a:lnTo>
                      <a:pt x="457200" y="161925"/>
                    </a:lnTo>
                    <a:lnTo>
                      <a:pt x="533400" y="114300"/>
                    </a:lnTo>
                    <a:lnTo>
                      <a:pt x="600075" y="57150"/>
                    </a:lnTo>
                    <a:lnTo>
                      <a:pt x="657225" y="0"/>
                    </a:lnTo>
                    <a:lnTo>
                      <a:pt x="685800" y="19050"/>
                    </a:lnTo>
                    <a:lnTo>
                      <a:pt x="704850" y="19050"/>
                    </a:lnTo>
                    <a:lnTo>
                      <a:pt x="704850" y="47625"/>
                    </a:lnTo>
                    <a:lnTo>
                      <a:pt x="752475" y="47625"/>
                    </a:lnTo>
                    <a:lnTo>
                      <a:pt x="771525" y="133350"/>
                    </a:lnTo>
                    <a:lnTo>
                      <a:pt x="847725" y="133350"/>
                    </a:lnTo>
                    <a:lnTo>
                      <a:pt x="866775" y="76200"/>
                    </a:lnTo>
                    <a:lnTo>
                      <a:pt x="885825" y="114300"/>
                    </a:lnTo>
                    <a:lnTo>
                      <a:pt x="857250" y="180975"/>
                    </a:lnTo>
                    <a:lnTo>
                      <a:pt x="904875" y="209550"/>
                    </a:lnTo>
                    <a:lnTo>
                      <a:pt x="914400" y="247650"/>
                    </a:lnTo>
                    <a:lnTo>
                      <a:pt x="885825" y="266700"/>
                    </a:lnTo>
                    <a:lnTo>
                      <a:pt x="885825" y="295275"/>
                    </a:lnTo>
                    <a:lnTo>
                      <a:pt x="942975" y="295275"/>
                    </a:lnTo>
                    <a:lnTo>
                      <a:pt x="1000125" y="266700"/>
                    </a:lnTo>
                    <a:lnTo>
                      <a:pt x="1019175" y="238125"/>
                    </a:lnTo>
                    <a:lnTo>
                      <a:pt x="1095375" y="247650"/>
                    </a:lnTo>
                    <a:lnTo>
                      <a:pt x="1114425" y="266700"/>
                    </a:lnTo>
                    <a:lnTo>
                      <a:pt x="1104900" y="285750"/>
                    </a:lnTo>
                    <a:lnTo>
                      <a:pt x="1076325" y="285750"/>
                    </a:lnTo>
                    <a:lnTo>
                      <a:pt x="1085850" y="314325"/>
                    </a:lnTo>
                    <a:lnTo>
                      <a:pt x="1066800" y="323850"/>
                    </a:lnTo>
                    <a:lnTo>
                      <a:pt x="1076325" y="352425"/>
                    </a:lnTo>
                    <a:lnTo>
                      <a:pt x="1104900" y="371475"/>
                    </a:lnTo>
                    <a:lnTo>
                      <a:pt x="1123950" y="361950"/>
                    </a:lnTo>
                    <a:lnTo>
                      <a:pt x="1152525" y="371475"/>
                    </a:lnTo>
                    <a:lnTo>
                      <a:pt x="1162050" y="342900"/>
                    </a:lnTo>
                    <a:lnTo>
                      <a:pt x="1143000" y="323850"/>
                    </a:lnTo>
                    <a:lnTo>
                      <a:pt x="1181100" y="285750"/>
                    </a:lnTo>
                    <a:lnTo>
                      <a:pt x="1209675" y="314325"/>
                    </a:lnTo>
                    <a:lnTo>
                      <a:pt x="1228725" y="295275"/>
                    </a:lnTo>
                    <a:lnTo>
                      <a:pt x="1247775" y="314325"/>
                    </a:lnTo>
                    <a:lnTo>
                      <a:pt x="1285875" y="304800"/>
                    </a:lnTo>
                    <a:lnTo>
                      <a:pt x="1276350" y="266700"/>
                    </a:lnTo>
                    <a:lnTo>
                      <a:pt x="1314450" y="190500"/>
                    </a:lnTo>
                    <a:lnTo>
                      <a:pt x="1323975" y="209550"/>
                    </a:lnTo>
                    <a:lnTo>
                      <a:pt x="1314450" y="228600"/>
                    </a:lnTo>
                    <a:lnTo>
                      <a:pt x="1343025" y="247650"/>
                    </a:lnTo>
                    <a:lnTo>
                      <a:pt x="1333500" y="276225"/>
                    </a:lnTo>
                    <a:lnTo>
                      <a:pt x="1314450" y="295275"/>
                    </a:lnTo>
                    <a:lnTo>
                      <a:pt x="1314450" y="314325"/>
                    </a:lnTo>
                    <a:lnTo>
                      <a:pt x="1343025" y="333375"/>
                    </a:lnTo>
                    <a:lnTo>
                      <a:pt x="1333500" y="371475"/>
                    </a:lnTo>
                    <a:lnTo>
                      <a:pt x="1333500" y="390525"/>
                    </a:lnTo>
                    <a:lnTo>
                      <a:pt x="1371600" y="400050"/>
                    </a:lnTo>
                    <a:lnTo>
                      <a:pt x="1400175" y="447675"/>
                    </a:lnTo>
                    <a:lnTo>
                      <a:pt x="1390650" y="476250"/>
                    </a:lnTo>
                    <a:lnTo>
                      <a:pt x="1409700" y="523875"/>
                    </a:lnTo>
                    <a:lnTo>
                      <a:pt x="1438275" y="542925"/>
                    </a:lnTo>
                    <a:lnTo>
                      <a:pt x="1438275" y="581025"/>
                    </a:lnTo>
                    <a:lnTo>
                      <a:pt x="1419225" y="561975"/>
                    </a:lnTo>
                    <a:lnTo>
                      <a:pt x="1409700" y="590550"/>
                    </a:lnTo>
                    <a:lnTo>
                      <a:pt x="1428750" y="619125"/>
                    </a:lnTo>
                    <a:lnTo>
                      <a:pt x="1447800" y="647700"/>
                    </a:lnTo>
                    <a:lnTo>
                      <a:pt x="1457325" y="685800"/>
                    </a:lnTo>
                    <a:lnTo>
                      <a:pt x="1438275" y="695325"/>
                    </a:lnTo>
                    <a:lnTo>
                      <a:pt x="1438275" y="733425"/>
                    </a:lnTo>
                    <a:lnTo>
                      <a:pt x="1409700" y="771525"/>
                    </a:lnTo>
                    <a:lnTo>
                      <a:pt x="1438275" y="8001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55" name="kon49"/>
              <p:cNvSpPr/>
              <p:nvPr/>
            </p:nvSpPr>
            <p:spPr>
              <a:xfrm>
                <a:off x="3111500" y="1003300"/>
                <a:ext cx="295276" cy="228601"/>
              </a:xfrm>
              <a:custGeom>
                <a:avLst/>
                <a:gdLst/>
                <a:ahLst/>
                <a:cxnLst/>
                <a:rect l="0" t="0" r="0" b="0"/>
                <a:pathLst>
                  <a:path w="295276" h="228601">
                    <a:moveTo>
                      <a:pt x="142875" y="190500"/>
                    </a:moveTo>
                    <a:lnTo>
                      <a:pt x="152400" y="228600"/>
                    </a:lnTo>
                    <a:lnTo>
                      <a:pt x="104775" y="228600"/>
                    </a:lnTo>
                    <a:lnTo>
                      <a:pt x="104775" y="190500"/>
                    </a:lnTo>
                    <a:lnTo>
                      <a:pt x="85725" y="180975"/>
                    </a:lnTo>
                    <a:lnTo>
                      <a:pt x="66675" y="142875"/>
                    </a:lnTo>
                    <a:lnTo>
                      <a:pt x="38100" y="142875"/>
                    </a:lnTo>
                    <a:lnTo>
                      <a:pt x="0" y="85725"/>
                    </a:lnTo>
                    <a:lnTo>
                      <a:pt x="0" y="66675"/>
                    </a:lnTo>
                    <a:lnTo>
                      <a:pt x="19050" y="0"/>
                    </a:lnTo>
                    <a:lnTo>
                      <a:pt x="47625" y="0"/>
                    </a:lnTo>
                    <a:lnTo>
                      <a:pt x="66675" y="19050"/>
                    </a:lnTo>
                    <a:lnTo>
                      <a:pt x="104775" y="9525"/>
                    </a:lnTo>
                    <a:lnTo>
                      <a:pt x="104775" y="57150"/>
                    </a:lnTo>
                    <a:lnTo>
                      <a:pt x="152400" y="19050"/>
                    </a:lnTo>
                    <a:lnTo>
                      <a:pt x="180975" y="38100"/>
                    </a:lnTo>
                    <a:lnTo>
                      <a:pt x="228600" y="38100"/>
                    </a:lnTo>
                    <a:lnTo>
                      <a:pt x="247650" y="57150"/>
                    </a:lnTo>
                    <a:lnTo>
                      <a:pt x="276225" y="47625"/>
                    </a:lnTo>
                    <a:lnTo>
                      <a:pt x="295275" y="85725"/>
                    </a:lnTo>
                    <a:lnTo>
                      <a:pt x="247650" y="133350"/>
                    </a:lnTo>
                    <a:lnTo>
                      <a:pt x="266700" y="152400"/>
                    </a:lnTo>
                    <a:lnTo>
                      <a:pt x="247650" y="171450"/>
                    </a:lnTo>
                    <a:lnTo>
                      <a:pt x="285750" y="180975"/>
                    </a:lnTo>
                    <a:lnTo>
                      <a:pt x="209550" y="190500"/>
                    </a:lnTo>
                    <a:lnTo>
                      <a:pt x="171450" y="152400"/>
                    </a:lnTo>
                    <a:lnTo>
                      <a:pt x="114300" y="17145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</p:grpSp>
        <p:sp>
          <p:nvSpPr>
            <p:cNvPr id="28" name="KonT1"/>
            <p:cNvSpPr/>
            <p:nvPr/>
          </p:nvSpPr>
          <p:spPr>
            <a:xfrm>
              <a:off x="2725386" y="1452468"/>
              <a:ext cx="446821" cy="1140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rgbClr val="333333"/>
                  </a:solidFill>
                  <a:latin typeface="Times New Roman"/>
                </a:rPr>
                <a:t>Białogardzki</a:t>
              </a:r>
            </a:p>
          </p:txBody>
        </p:sp>
        <p:sp>
          <p:nvSpPr>
            <p:cNvPr id="29" name="KonT8"/>
            <p:cNvSpPr/>
            <p:nvPr/>
          </p:nvSpPr>
          <p:spPr>
            <a:xfrm>
              <a:off x="2221237" y="1300068"/>
              <a:ext cx="413157" cy="1140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rgbClr val="333333"/>
                  </a:solidFill>
                  <a:latin typeface="Times New Roman"/>
                </a:rPr>
                <a:t>Kołobrzeski</a:t>
              </a:r>
            </a:p>
          </p:txBody>
        </p:sp>
        <p:sp>
          <p:nvSpPr>
            <p:cNvPr id="30" name="KonT9"/>
            <p:cNvSpPr/>
            <p:nvPr/>
          </p:nvSpPr>
          <p:spPr>
            <a:xfrm>
              <a:off x="3049524" y="1021214"/>
              <a:ext cx="383057" cy="83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600" b="1" i="1" dirty="0">
                  <a:solidFill>
                    <a:srgbClr val="333333"/>
                  </a:solidFill>
                  <a:latin typeface="Times New Roman"/>
                </a:rPr>
                <a:t>Miasto Koszalin</a:t>
              </a:r>
            </a:p>
          </p:txBody>
        </p:sp>
        <p:sp>
          <p:nvSpPr>
            <p:cNvPr id="31" name="KonT10"/>
            <p:cNvSpPr/>
            <p:nvPr/>
          </p:nvSpPr>
          <p:spPr>
            <a:xfrm>
              <a:off x="3508305" y="1289844"/>
              <a:ext cx="404840" cy="1140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rgbClr val="333333"/>
                  </a:solidFill>
                  <a:latin typeface="Times New Roman"/>
                </a:rPr>
                <a:t>Koszaliński</a:t>
              </a:r>
            </a:p>
          </p:txBody>
        </p:sp>
        <p:sp>
          <p:nvSpPr>
            <p:cNvPr id="32" name="T1"/>
            <p:cNvSpPr/>
            <p:nvPr/>
          </p:nvSpPr>
          <p:spPr>
            <a:xfrm>
              <a:off x="2755803" y="1586041"/>
              <a:ext cx="272956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Białogard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3" name="T2"/>
            <p:cNvSpPr/>
            <p:nvPr/>
          </p:nvSpPr>
          <p:spPr>
            <a:xfrm>
              <a:off x="2730434" y="1700340"/>
              <a:ext cx="272956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Gmina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Białogard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4" name="T3"/>
            <p:cNvSpPr/>
            <p:nvPr/>
          </p:nvSpPr>
          <p:spPr>
            <a:xfrm>
              <a:off x="2584125" y="1424954"/>
              <a:ext cx="204440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Karlino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5" name="T4"/>
            <p:cNvSpPr/>
            <p:nvPr/>
          </p:nvSpPr>
          <p:spPr>
            <a:xfrm>
              <a:off x="3184272" y="1687640"/>
              <a:ext cx="222658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Tychowo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6" name="T44"/>
            <p:cNvSpPr/>
            <p:nvPr/>
          </p:nvSpPr>
          <p:spPr>
            <a:xfrm>
              <a:off x="2495754" y="1240632"/>
              <a:ext cx="175528" cy="912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00" b="1" i="1" dirty="0">
                  <a:solidFill>
                    <a:srgbClr val="000000"/>
                  </a:solidFill>
                  <a:latin typeface="Times New Roman"/>
                </a:rPr>
                <a:t>G. Dygowo
 </a:t>
              </a:r>
            </a:p>
          </p:txBody>
        </p:sp>
        <p:sp>
          <p:nvSpPr>
            <p:cNvPr id="37" name="T45"/>
            <p:cNvSpPr/>
            <p:nvPr/>
          </p:nvSpPr>
          <p:spPr>
            <a:xfrm>
              <a:off x="2374702" y="1453871"/>
              <a:ext cx="211965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Gościno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8" name="T46"/>
            <p:cNvSpPr/>
            <p:nvPr/>
          </p:nvSpPr>
          <p:spPr>
            <a:xfrm>
              <a:off x="2197419" y="1141541"/>
              <a:ext cx="274936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Kołobrzeg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39" name="T47"/>
            <p:cNvSpPr/>
            <p:nvPr/>
          </p:nvSpPr>
          <p:spPr>
            <a:xfrm>
              <a:off x="2062945" y="1232897"/>
              <a:ext cx="274936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Gmina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Kołobrzeg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0" name="T48"/>
            <p:cNvSpPr/>
            <p:nvPr/>
          </p:nvSpPr>
          <p:spPr>
            <a:xfrm>
              <a:off x="2218123" y="1662240"/>
              <a:ext cx="177508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G</a:t>
              </a:r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Rymań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1" name="T49"/>
            <p:cNvSpPr/>
            <p:nvPr/>
          </p:nvSpPr>
          <p:spPr>
            <a:xfrm>
              <a:off x="2182085" y="1446341"/>
              <a:ext cx="184637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Siemyśl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2" name="T50"/>
            <p:cNvSpPr/>
            <p:nvPr/>
          </p:nvSpPr>
          <p:spPr>
            <a:xfrm>
              <a:off x="2383405" y="1108900"/>
              <a:ext cx="312164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Ustronie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Morskie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3" name="T51"/>
            <p:cNvSpPr/>
            <p:nvPr/>
          </p:nvSpPr>
          <p:spPr>
            <a:xfrm>
              <a:off x="3118815" y="1094867"/>
              <a:ext cx="263055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Koszalin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4" name="T52"/>
            <p:cNvSpPr/>
            <p:nvPr/>
          </p:nvSpPr>
          <p:spPr>
            <a:xfrm>
              <a:off x="2755325" y="1103441"/>
              <a:ext cx="189786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Będzino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5" name="T53"/>
            <p:cNvSpPr/>
            <p:nvPr/>
          </p:nvSpPr>
          <p:spPr>
            <a:xfrm>
              <a:off x="2829978" y="1268541"/>
              <a:ext cx="227014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Biesiekierz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6" name="T54"/>
            <p:cNvSpPr/>
            <p:nvPr/>
          </p:nvSpPr>
          <p:spPr>
            <a:xfrm>
              <a:off x="3611017" y="1573340"/>
              <a:ext cx="227014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Bobolice 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7" name="T55"/>
            <p:cNvSpPr/>
            <p:nvPr/>
          </p:nvSpPr>
          <p:spPr>
            <a:xfrm>
              <a:off x="3342299" y="1293940"/>
              <a:ext cx="198499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Manowo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8" name="T56"/>
            <p:cNvSpPr/>
            <p:nvPr/>
          </p:nvSpPr>
          <p:spPr>
            <a:xfrm>
              <a:off x="3067631" y="912941"/>
              <a:ext cx="205628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Mielno 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49" name="T57"/>
            <p:cNvSpPr/>
            <p:nvPr/>
          </p:nvSpPr>
          <p:spPr>
            <a:xfrm>
              <a:off x="3716838" y="1230441"/>
              <a:ext cx="218698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Polanów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0" name="T58"/>
            <p:cNvSpPr/>
            <p:nvPr/>
          </p:nvSpPr>
          <p:spPr>
            <a:xfrm>
              <a:off x="3279753" y="938340"/>
              <a:ext cx="200875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Sianów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1" name="T59"/>
            <p:cNvSpPr/>
            <p:nvPr/>
          </p:nvSpPr>
          <p:spPr>
            <a:xfrm>
              <a:off x="3059305" y="1302843"/>
              <a:ext cx="217905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Świeszyno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</p:grpSp>
      <p:sp>
        <p:nvSpPr>
          <p:cNvPr id="56" name="Prostokąt 55"/>
          <p:cNvSpPr/>
          <p:nvPr/>
        </p:nvSpPr>
        <p:spPr>
          <a:xfrm>
            <a:off x="336818" y="5487903"/>
            <a:ext cx="484249" cy="257155"/>
          </a:xfrm>
          <a:prstGeom prst="rect">
            <a:avLst/>
          </a:prstGeom>
          <a:pattFill prst="lgCheck">
            <a:fgClr>
              <a:srgbClr val="FFFF00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7" name="Prostokąt 56"/>
          <p:cNvSpPr/>
          <p:nvPr/>
        </p:nvSpPr>
        <p:spPr>
          <a:xfrm>
            <a:off x="340219" y="5061857"/>
            <a:ext cx="484249" cy="26275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8" name="pole tekstowe 57"/>
          <p:cNvSpPr txBox="1"/>
          <p:nvPr/>
        </p:nvSpPr>
        <p:spPr>
          <a:xfrm>
            <a:off x="892202" y="5084639"/>
            <a:ext cx="4087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Gminy i miasta, na terenie których wsparte </a:t>
            </a:r>
            <a:r>
              <a:rPr lang="pl-PL" sz="1200" dirty="0" smtClean="0"/>
              <a:t>zostały szkoły</a:t>
            </a:r>
            <a:endParaRPr lang="pl-PL" sz="1200" dirty="0"/>
          </a:p>
        </p:txBody>
      </p:sp>
      <p:sp>
        <p:nvSpPr>
          <p:cNvPr id="59" name="pole tekstowe 58"/>
          <p:cNvSpPr txBox="1"/>
          <p:nvPr/>
        </p:nvSpPr>
        <p:spPr>
          <a:xfrm>
            <a:off x="892202" y="5488159"/>
            <a:ext cx="46657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Gminy i miasta, </a:t>
            </a:r>
            <a:r>
              <a:rPr lang="pl-PL" sz="1200" dirty="0" smtClean="0"/>
              <a:t>na terenie których wsparte zostały </a:t>
            </a:r>
            <a:r>
              <a:rPr lang="pl-PL" sz="1200" dirty="0"/>
              <a:t>szkoły </a:t>
            </a:r>
            <a:r>
              <a:rPr lang="pl-PL" sz="1200" dirty="0" smtClean="0"/>
              <a:t>i przedszkola</a:t>
            </a:r>
            <a:endParaRPr lang="pl-PL" sz="1200" dirty="0"/>
          </a:p>
        </p:txBody>
      </p:sp>
      <p:sp>
        <p:nvSpPr>
          <p:cNvPr id="60" name="pole tekstowe 59"/>
          <p:cNvSpPr txBox="1"/>
          <p:nvPr/>
        </p:nvSpPr>
        <p:spPr>
          <a:xfrm>
            <a:off x="895215" y="4669886"/>
            <a:ext cx="2949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Gmina poza obszarem KKBOF</a:t>
            </a:r>
            <a:endParaRPr lang="pl-PL" sz="1200" dirty="0"/>
          </a:p>
        </p:txBody>
      </p:sp>
      <p:sp>
        <p:nvSpPr>
          <p:cNvPr id="61" name="Prostokąt 60"/>
          <p:cNvSpPr/>
          <p:nvPr/>
        </p:nvSpPr>
        <p:spPr>
          <a:xfrm>
            <a:off x="336818" y="4649229"/>
            <a:ext cx="484249" cy="25715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2" name="Obraz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6129" y="4940137"/>
            <a:ext cx="1098509" cy="556207"/>
          </a:xfrm>
          <a:prstGeom prst="rect">
            <a:avLst/>
          </a:prstGeom>
        </p:spPr>
      </p:pic>
      <p:sp>
        <p:nvSpPr>
          <p:cNvPr id="4" name="Prostokąt z rogami zaokrąglonymi po przekątnej 3"/>
          <p:cNvSpPr/>
          <p:nvPr/>
        </p:nvSpPr>
        <p:spPr>
          <a:xfrm>
            <a:off x="350132" y="1378148"/>
            <a:ext cx="2028181" cy="736722"/>
          </a:xfrm>
          <a:prstGeom prst="round2Diag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Alokacja</a:t>
            </a:r>
          </a:p>
          <a:p>
            <a:pPr algn="ctr"/>
            <a:r>
              <a:rPr lang="pl-PL" dirty="0" smtClean="0"/>
              <a:t>4 000 000 EUR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117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8.4</a:t>
            </a:r>
            <a:endParaRPr lang="pl-PL" dirty="0"/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759694"/>
              </p:ext>
            </p:extLst>
          </p:nvPr>
        </p:nvGraphicFramePr>
        <p:xfrm>
          <a:off x="349250" y="1308100"/>
          <a:ext cx="10515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904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8.4. – </a:t>
            </a:r>
            <a:r>
              <a:rPr lang="pl-PL" dirty="0"/>
              <a:t>dotychczasowe </a:t>
            </a:r>
            <a:r>
              <a:rPr lang="pl-PL" dirty="0" smtClean="0"/>
              <a:t>rezultaty</a:t>
            </a:r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460475"/>
              </p:ext>
            </p:extLst>
          </p:nvPr>
        </p:nvGraphicFramePr>
        <p:xfrm>
          <a:off x="349250" y="1308100"/>
          <a:ext cx="10515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23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Wsparcie na </a:t>
            </a:r>
            <a:r>
              <a:rPr lang="pl-PL" dirty="0"/>
              <a:t>starcie!</a:t>
            </a:r>
            <a:br>
              <a:rPr lang="pl-PL" dirty="0"/>
            </a:br>
            <a:r>
              <a:rPr lang="pl-PL" dirty="0"/>
              <a:t>Gmina Miasto Koszalin</a:t>
            </a:r>
          </a:p>
        </p:txBody>
      </p:sp>
      <p:pic>
        <p:nvPicPr>
          <p:cNvPr id="5" name="8.4 Wsparcie na starcie - Gmina Miasto Koszali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4325" y="13081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736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Nauczanie </a:t>
            </a:r>
            <a:r>
              <a:rPr lang="pl-PL" dirty="0" smtClean="0"/>
              <a:t>zawodowe</a:t>
            </a:r>
            <a:br>
              <a:rPr lang="pl-PL" dirty="0" smtClean="0"/>
            </a:br>
            <a:r>
              <a:rPr lang="pl-PL" dirty="0" smtClean="0"/>
              <a:t>w </a:t>
            </a:r>
            <a:r>
              <a:rPr lang="pl-PL" dirty="0"/>
              <a:t>projektach na obszarze ZIT KKBOF</a:t>
            </a:r>
            <a:br>
              <a:rPr lang="pl-PL" dirty="0"/>
            </a:b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7795" cy="5979600"/>
          </a:xfrm>
          <a:prstGeom prst="rect">
            <a:avLst/>
          </a:prstGeom>
        </p:spPr>
      </p:pic>
      <p:sp>
        <p:nvSpPr>
          <p:cNvPr id="57" name="Prostokąt 56"/>
          <p:cNvSpPr/>
          <p:nvPr/>
        </p:nvSpPr>
        <p:spPr>
          <a:xfrm>
            <a:off x="340219" y="5061857"/>
            <a:ext cx="484249" cy="2627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8" name="pole tekstowe 57"/>
          <p:cNvSpPr txBox="1"/>
          <p:nvPr/>
        </p:nvSpPr>
        <p:spPr>
          <a:xfrm>
            <a:off x="892202" y="5084639"/>
            <a:ext cx="4087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Gminy i miasta objęte wsparciem w ramach Działania 8.8</a:t>
            </a:r>
          </a:p>
        </p:txBody>
      </p:sp>
      <p:sp>
        <p:nvSpPr>
          <p:cNvPr id="60" name="pole tekstowe 59"/>
          <p:cNvSpPr txBox="1"/>
          <p:nvPr/>
        </p:nvSpPr>
        <p:spPr>
          <a:xfrm>
            <a:off x="892202" y="4669886"/>
            <a:ext cx="2949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Gmina poza obszarem KKBOF</a:t>
            </a:r>
            <a:endParaRPr lang="pl-PL" sz="1200" dirty="0"/>
          </a:p>
        </p:txBody>
      </p:sp>
      <p:sp>
        <p:nvSpPr>
          <p:cNvPr id="61" name="Prostokąt 60"/>
          <p:cNvSpPr/>
          <p:nvPr/>
        </p:nvSpPr>
        <p:spPr>
          <a:xfrm>
            <a:off x="336818" y="4649229"/>
            <a:ext cx="484249" cy="25715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2" name="Obraz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6129" y="4940137"/>
            <a:ext cx="1098509" cy="556207"/>
          </a:xfrm>
          <a:prstGeom prst="rect">
            <a:avLst/>
          </a:prstGeom>
        </p:spPr>
      </p:pic>
      <p:grpSp>
        <p:nvGrpSpPr>
          <p:cNvPr id="113" name="Razem"/>
          <p:cNvGrpSpPr/>
          <p:nvPr/>
        </p:nvGrpSpPr>
        <p:grpSpPr>
          <a:xfrm>
            <a:off x="2033652" y="733826"/>
            <a:ext cx="7392514" cy="4590786"/>
            <a:chOff x="2025650" y="755650"/>
            <a:chExt cx="2085976" cy="1295401"/>
          </a:xfrm>
        </p:grpSpPr>
        <p:sp>
          <p:nvSpPr>
            <p:cNvPr id="114" name="MG Polanów"/>
            <p:cNvSpPr/>
            <p:nvPr/>
          </p:nvSpPr>
          <p:spPr>
            <a:xfrm>
              <a:off x="3530600" y="946150"/>
              <a:ext cx="581026" cy="657226"/>
            </a:xfrm>
            <a:custGeom>
              <a:avLst/>
              <a:gdLst/>
              <a:ahLst/>
              <a:cxnLst/>
              <a:rect l="0" t="0" r="0" b="0"/>
              <a:pathLst>
                <a:path w="581026" h="657226">
                  <a:moveTo>
                    <a:pt x="228600" y="180975"/>
                  </a:moveTo>
                  <a:lnTo>
                    <a:pt x="200025" y="161925"/>
                  </a:lnTo>
                  <a:lnTo>
                    <a:pt x="200025" y="200025"/>
                  </a:lnTo>
                  <a:lnTo>
                    <a:pt x="142875" y="209550"/>
                  </a:lnTo>
                  <a:lnTo>
                    <a:pt x="133350" y="171450"/>
                  </a:lnTo>
                  <a:lnTo>
                    <a:pt x="57150" y="180975"/>
                  </a:lnTo>
                  <a:lnTo>
                    <a:pt x="19050" y="161925"/>
                  </a:lnTo>
                  <a:lnTo>
                    <a:pt x="19050" y="180975"/>
                  </a:lnTo>
                  <a:lnTo>
                    <a:pt x="19050" y="228600"/>
                  </a:lnTo>
                  <a:lnTo>
                    <a:pt x="0" y="238125"/>
                  </a:lnTo>
                  <a:lnTo>
                    <a:pt x="9525" y="257175"/>
                  </a:lnTo>
                  <a:lnTo>
                    <a:pt x="28575" y="276225"/>
                  </a:lnTo>
                  <a:lnTo>
                    <a:pt x="28575" y="295275"/>
                  </a:lnTo>
                  <a:lnTo>
                    <a:pt x="57150" y="314325"/>
                  </a:lnTo>
                  <a:lnTo>
                    <a:pt x="104775" y="304800"/>
                  </a:lnTo>
                  <a:lnTo>
                    <a:pt x="95250" y="381000"/>
                  </a:lnTo>
                  <a:lnTo>
                    <a:pt x="76200" y="390525"/>
                  </a:lnTo>
                  <a:lnTo>
                    <a:pt x="85725" y="428625"/>
                  </a:lnTo>
                  <a:lnTo>
                    <a:pt x="104775" y="438150"/>
                  </a:lnTo>
                  <a:lnTo>
                    <a:pt x="95250" y="504825"/>
                  </a:lnTo>
                  <a:lnTo>
                    <a:pt x="114300" y="514350"/>
                  </a:lnTo>
                  <a:lnTo>
                    <a:pt x="161925" y="495300"/>
                  </a:lnTo>
                  <a:lnTo>
                    <a:pt x="200025" y="466725"/>
                  </a:lnTo>
                  <a:lnTo>
                    <a:pt x="304800" y="428625"/>
                  </a:lnTo>
                  <a:lnTo>
                    <a:pt x="352425" y="495300"/>
                  </a:lnTo>
                  <a:lnTo>
                    <a:pt x="342900" y="533400"/>
                  </a:lnTo>
                  <a:lnTo>
                    <a:pt x="361950" y="561975"/>
                  </a:lnTo>
                  <a:lnTo>
                    <a:pt x="390525" y="552450"/>
                  </a:lnTo>
                  <a:lnTo>
                    <a:pt x="495300" y="657225"/>
                  </a:lnTo>
                  <a:lnTo>
                    <a:pt x="561975" y="657225"/>
                  </a:lnTo>
                  <a:lnTo>
                    <a:pt x="561975" y="609600"/>
                  </a:lnTo>
                  <a:lnTo>
                    <a:pt x="533400" y="581025"/>
                  </a:lnTo>
                  <a:lnTo>
                    <a:pt x="561975" y="542925"/>
                  </a:lnTo>
                  <a:lnTo>
                    <a:pt x="561975" y="504825"/>
                  </a:lnTo>
                  <a:lnTo>
                    <a:pt x="581025" y="495300"/>
                  </a:lnTo>
                  <a:lnTo>
                    <a:pt x="571500" y="457200"/>
                  </a:lnTo>
                  <a:lnTo>
                    <a:pt x="552450" y="428625"/>
                  </a:lnTo>
                  <a:lnTo>
                    <a:pt x="533400" y="400050"/>
                  </a:lnTo>
                  <a:lnTo>
                    <a:pt x="542925" y="371475"/>
                  </a:lnTo>
                  <a:lnTo>
                    <a:pt x="561975" y="390525"/>
                  </a:lnTo>
                  <a:lnTo>
                    <a:pt x="561975" y="352425"/>
                  </a:lnTo>
                  <a:lnTo>
                    <a:pt x="533400" y="333375"/>
                  </a:lnTo>
                  <a:lnTo>
                    <a:pt x="514350" y="285750"/>
                  </a:lnTo>
                  <a:lnTo>
                    <a:pt x="523875" y="257175"/>
                  </a:lnTo>
                  <a:lnTo>
                    <a:pt x="495300" y="209550"/>
                  </a:lnTo>
                  <a:lnTo>
                    <a:pt x="457200" y="200025"/>
                  </a:lnTo>
                  <a:lnTo>
                    <a:pt x="457200" y="180975"/>
                  </a:lnTo>
                  <a:lnTo>
                    <a:pt x="466725" y="142875"/>
                  </a:lnTo>
                  <a:lnTo>
                    <a:pt x="438150" y="123825"/>
                  </a:lnTo>
                  <a:lnTo>
                    <a:pt x="438150" y="104775"/>
                  </a:lnTo>
                  <a:lnTo>
                    <a:pt x="457200" y="85725"/>
                  </a:lnTo>
                  <a:lnTo>
                    <a:pt x="466725" y="57150"/>
                  </a:lnTo>
                  <a:lnTo>
                    <a:pt x="438150" y="38100"/>
                  </a:lnTo>
                  <a:lnTo>
                    <a:pt x="447675" y="19050"/>
                  </a:lnTo>
                  <a:lnTo>
                    <a:pt x="438150" y="0"/>
                  </a:lnTo>
                  <a:lnTo>
                    <a:pt x="400050" y="76200"/>
                  </a:lnTo>
                  <a:lnTo>
                    <a:pt x="409575" y="114300"/>
                  </a:lnTo>
                  <a:lnTo>
                    <a:pt x="371475" y="123825"/>
                  </a:lnTo>
                  <a:lnTo>
                    <a:pt x="352425" y="104775"/>
                  </a:lnTo>
                  <a:lnTo>
                    <a:pt x="333375" y="123825"/>
                  </a:lnTo>
                  <a:lnTo>
                    <a:pt x="304800" y="95250"/>
                  </a:lnTo>
                  <a:lnTo>
                    <a:pt x="266700" y="133350"/>
                  </a:lnTo>
                  <a:lnTo>
                    <a:pt x="285750" y="152400"/>
                  </a:lnTo>
                  <a:lnTo>
                    <a:pt x="276225" y="180975"/>
                  </a:lnTo>
                  <a:lnTo>
                    <a:pt x="247650" y="1714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5" name="MG Sianów"/>
            <p:cNvSpPr/>
            <p:nvPr/>
          </p:nvSpPr>
          <p:spPr>
            <a:xfrm>
              <a:off x="3216275" y="774700"/>
              <a:ext cx="552451" cy="466726"/>
            </a:xfrm>
            <a:custGeom>
              <a:avLst/>
              <a:gdLst/>
              <a:ahLst/>
              <a:cxnLst/>
              <a:rect l="0" t="0" r="0" b="0"/>
              <a:pathLst>
                <a:path w="552451" h="466726">
                  <a:moveTo>
                    <a:pt x="342900" y="447675"/>
                  </a:moveTo>
                  <a:lnTo>
                    <a:pt x="342900" y="466725"/>
                  </a:lnTo>
                  <a:lnTo>
                    <a:pt x="276225" y="438150"/>
                  </a:lnTo>
                  <a:lnTo>
                    <a:pt x="238125" y="381000"/>
                  </a:lnTo>
                  <a:lnTo>
                    <a:pt x="200025" y="361950"/>
                  </a:lnTo>
                  <a:lnTo>
                    <a:pt x="180975" y="409575"/>
                  </a:lnTo>
                  <a:lnTo>
                    <a:pt x="142875" y="400050"/>
                  </a:lnTo>
                  <a:lnTo>
                    <a:pt x="161925" y="381000"/>
                  </a:lnTo>
                  <a:lnTo>
                    <a:pt x="142875" y="361950"/>
                  </a:lnTo>
                  <a:lnTo>
                    <a:pt x="190500" y="314325"/>
                  </a:lnTo>
                  <a:lnTo>
                    <a:pt x="171450" y="276225"/>
                  </a:lnTo>
                  <a:lnTo>
                    <a:pt x="142875" y="285750"/>
                  </a:lnTo>
                  <a:lnTo>
                    <a:pt x="123825" y="266700"/>
                  </a:lnTo>
                  <a:lnTo>
                    <a:pt x="76200" y="266700"/>
                  </a:lnTo>
                  <a:lnTo>
                    <a:pt x="47625" y="247650"/>
                  </a:lnTo>
                  <a:lnTo>
                    <a:pt x="0" y="285750"/>
                  </a:lnTo>
                  <a:lnTo>
                    <a:pt x="0" y="238125"/>
                  </a:lnTo>
                  <a:lnTo>
                    <a:pt x="47625" y="209550"/>
                  </a:lnTo>
                  <a:lnTo>
                    <a:pt x="47625" y="114300"/>
                  </a:lnTo>
                  <a:lnTo>
                    <a:pt x="38100" y="85725"/>
                  </a:lnTo>
                  <a:lnTo>
                    <a:pt x="76200" y="66675"/>
                  </a:lnTo>
                  <a:lnTo>
                    <a:pt x="76200" y="47625"/>
                  </a:lnTo>
                  <a:lnTo>
                    <a:pt x="104775" y="38100"/>
                  </a:lnTo>
                  <a:lnTo>
                    <a:pt x="123825" y="0"/>
                  </a:lnTo>
                  <a:lnTo>
                    <a:pt x="142875" y="0"/>
                  </a:lnTo>
                  <a:lnTo>
                    <a:pt x="142875" y="28575"/>
                  </a:lnTo>
                  <a:lnTo>
                    <a:pt x="190500" y="28575"/>
                  </a:lnTo>
                  <a:lnTo>
                    <a:pt x="209550" y="114300"/>
                  </a:lnTo>
                  <a:lnTo>
                    <a:pt x="285750" y="114300"/>
                  </a:lnTo>
                  <a:lnTo>
                    <a:pt x="304800" y="57150"/>
                  </a:lnTo>
                  <a:lnTo>
                    <a:pt x="323850" y="95250"/>
                  </a:lnTo>
                  <a:lnTo>
                    <a:pt x="295275" y="161925"/>
                  </a:lnTo>
                  <a:lnTo>
                    <a:pt x="342900" y="190500"/>
                  </a:lnTo>
                  <a:lnTo>
                    <a:pt x="352425" y="228600"/>
                  </a:lnTo>
                  <a:lnTo>
                    <a:pt x="323850" y="247650"/>
                  </a:lnTo>
                  <a:lnTo>
                    <a:pt x="323850" y="276225"/>
                  </a:lnTo>
                  <a:lnTo>
                    <a:pt x="381000" y="276225"/>
                  </a:lnTo>
                  <a:lnTo>
                    <a:pt x="438150" y="247650"/>
                  </a:lnTo>
                  <a:lnTo>
                    <a:pt x="457200" y="219075"/>
                  </a:lnTo>
                  <a:lnTo>
                    <a:pt x="533400" y="228600"/>
                  </a:lnTo>
                  <a:lnTo>
                    <a:pt x="552450" y="247650"/>
                  </a:lnTo>
                  <a:lnTo>
                    <a:pt x="542925" y="266700"/>
                  </a:lnTo>
                  <a:lnTo>
                    <a:pt x="514350" y="266700"/>
                  </a:lnTo>
                  <a:lnTo>
                    <a:pt x="523875" y="295275"/>
                  </a:lnTo>
                  <a:lnTo>
                    <a:pt x="504825" y="304800"/>
                  </a:lnTo>
                  <a:lnTo>
                    <a:pt x="514350" y="333375"/>
                  </a:lnTo>
                  <a:lnTo>
                    <a:pt x="514350" y="371475"/>
                  </a:lnTo>
                  <a:lnTo>
                    <a:pt x="457200" y="381000"/>
                  </a:lnTo>
                  <a:lnTo>
                    <a:pt x="447675" y="342900"/>
                  </a:lnTo>
                  <a:lnTo>
                    <a:pt x="371475" y="352425"/>
                  </a:lnTo>
                  <a:lnTo>
                    <a:pt x="333375" y="333375"/>
                  </a:lnTo>
                  <a:lnTo>
                    <a:pt x="333375" y="400050"/>
                  </a:lnTo>
                  <a:lnTo>
                    <a:pt x="314325" y="409575"/>
                  </a:lnTo>
                  <a:lnTo>
                    <a:pt x="323850" y="42862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6" name="G. Manowo"/>
            <p:cNvSpPr/>
            <p:nvPr/>
          </p:nvSpPr>
          <p:spPr>
            <a:xfrm>
              <a:off x="3225800" y="1136650"/>
              <a:ext cx="409576" cy="352426"/>
            </a:xfrm>
            <a:custGeom>
              <a:avLst/>
              <a:gdLst/>
              <a:ahLst/>
              <a:cxnLst/>
              <a:rect l="0" t="0" r="0" b="0"/>
              <a:pathLst>
                <a:path w="409576" h="352426">
                  <a:moveTo>
                    <a:pt x="409575" y="247650"/>
                  </a:moveTo>
                  <a:lnTo>
                    <a:pt x="400050" y="314325"/>
                  </a:lnTo>
                  <a:lnTo>
                    <a:pt x="381000" y="304800"/>
                  </a:lnTo>
                  <a:lnTo>
                    <a:pt x="352425" y="323850"/>
                  </a:lnTo>
                  <a:lnTo>
                    <a:pt x="304800" y="295275"/>
                  </a:lnTo>
                  <a:lnTo>
                    <a:pt x="266700" y="323850"/>
                  </a:lnTo>
                  <a:lnTo>
                    <a:pt x="238125" y="333375"/>
                  </a:lnTo>
                  <a:lnTo>
                    <a:pt x="219075" y="352425"/>
                  </a:lnTo>
                  <a:lnTo>
                    <a:pt x="200025" y="333375"/>
                  </a:lnTo>
                  <a:lnTo>
                    <a:pt x="161925" y="295275"/>
                  </a:lnTo>
                  <a:lnTo>
                    <a:pt x="114300" y="276225"/>
                  </a:lnTo>
                  <a:lnTo>
                    <a:pt x="95250" y="257175"/>
                  </a:lnTo>
                  <a:lnTo>
                    <a:pt x="57150" y="257175"/>
                  </a:lnTo>
                  <a:lnTo>
                    <a:pt x="9525" y="171450"/>
                  </a:lnTo>
                  <a:lnTo>
                    <a:pt x="57150" y="114300"/>
                  </a:lnTo>
                  <a:lnTo>
                    <a:pt x="38100" y="95250"/>
                  </a:lnTo>
                  <a:lnTo>
                    <a:pt x="28575" y="57150"/>
                  </a:lnTo>
                  <a:lnTo>
                    <a:pt x="0" y="38100"/>
                  </a:lnTo>
                  <a:lnTo>
                    <a:pt x="57150" y="19050"/>
                  </a:lnTo>
                  <a:lnTo>
                    <a:pt x="95250" y="57150"/>
                  </a:lnTo>
                  <a:lnTo>
                    <a:pt x="171450" y="47625"/>
                  </a:lnTo>
                  <a:lnTo>
                    <a:pt x="190500" y="0"/>
                  </a:lnTo>
                  <a:lnTo>
                    <a:pt x="228600" y="19050"/>
                  </a:lnTo>
                  <a:lnTo>
                    <a:pt x="266700" y="76200"/>
                  </a:lnTo>
                  <a:lnTo>
                    <a:pt x="333375" y="104775"/>
                  </a:lnTo>
                  <a:lnTo>
                    <a:pt x="361950" y="123825"/>
                  </a:lnTo>
                  <a:lnTo>
                    <a:pt x="409575" y="114300"/>
                  </a:lnTo>
                  <a:lnTo>
                    <a:pt x="400050" y="190500"/>
                  </a:lnTo>
                  <a:lnTo>
                    <a:pt x="381000" y="200025"/>
                  </a:lnTo>
                  <a:lnTo>
                    <a:pt x="390525" y="23812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7" name="MG Bobolice"/>
            <p:cNvSpPr/>
            <p:nvPr/>
          </p:nvSpPr>
          <p:spPr>
            <a:xfrm>
              <a:off x="3397250" y="1374775"/>
              <a:ext cx="638176" cy="476251"/>
            </a:xfrm>
            <a:custGeom>
              <a:avLst/>
              <a:gdLst/>
              <a:ahLst/>
              <a:cxnLst/>
              <a:rect l="0" t="0" r="0" b="0"/>
              <a:pathLst>
                <a:path w="638176" h="476251">
                  <a:moveTo>
                    <a:pt x="523875" y="123825"/>
                  </a:moveTo>
                  <a:lnTo>
                    <a:pt x="628650" y="228600"/>
                  </a:lnTo>
                  <a:lnTo>
                    <a:pt x="638175" y="266700"/>
                  </a:lnTo>
                  <a:lnTo>
                    <a:pt x="533400" y="323850"/>
                  </a:lnTo>
                  <a:lnTo>
                    <a:pt x="571500" y="352425"/>
                  </a:lnTo>
                  <a:lnTo>
                    <a:pt x="571500" y="400050"/>
                  </a:lnTo>
                  <a:lnTo>
                    <a:pt x="590550" y="438150"/>
                  </a:lnTo>
                  <a:lnTo>
                    <a:pt x="590550" y="466725"/>
                  </a:lnTo>
                  <a:lnTo>
                    <a:pt x="571500" y="447675"/>
                  </a:lnTo>
                  <a:lnTo>
                    <a:pt x="542925" y="457200"/>
                  </a:lnTo>
                  <a:lnTo>
                    <a:pt x="504825" y="419100"/>
                  </a:lnTo>
                  <a:lnTo>
                    <a:pt x="485775" y="438150"/>
                  </a:lnTo>
                  <a:lnTo>
                    <a:pt x="447675" y="438150"/>
                  </a:lnTo>
                  <a:lnTo>
                    <a:pt x="428625" y="409575"/>
                  </a:lnTo>
                  <a:lnTo>
                    <a:pt x="400050" y="419100"/>
                  </a:lnTo>
                  <a:lnTo>
                    <a:pt x="400050" y="447675"/>
                  </a:lnTo>
                  <a:lnTo>
                    <a:pt x="371475" y="476250"/>
                  </a:lnTo>
                  <a:lnTo>
                    <a:pt x="342900" y="457200"/>
                  </a:lnTo>
                  <a:lnTo>
                    <a:pt x="314325" y="466725"/>
                  </a:lnTo>
                  <a:lnTo>
                    <a:pt x="295275" y="447675"/>
                  </a:lnTo>
                  <a:lnTo>
                    <a:pt x="285750" y="428625"/>
                  </a:lnTo>
                  <a:lnTo>
                    <a:pt x="238125" y="409575"/>
                  </a:lnTo>
                  <a:lnTo>
                    <a:pt x="209550" y="428625"/>
                  </a:lnTo>
                  <a:lnTo>
                    <a:pt x="180975" y="428625"/>
                  </a:lnTo>
                  <a:lnTo>
                    <a:pt x="180975" y="409575"/>
                  </a:lnTo>
                  <a:lnTo>
                    <a:pt x="200025" y="390525"/>
                  </a:lnTo>
                  <a:lnTo>
                    <a:pt x="180975" y="371475"/>
                  </a:lnTo>
                  <a:lnTo>
                    <a:pt x="200025" y="352425"/>
                  </a:lnTo>
                  <a:lnTo>
                    <a:pt x="190500" y="323850"/>
                  </a:lnTo>
                  <a:lnTo>
                    <a:pt x="209550" y="304800"/>
                  </a:lnTo>
                  <a:lnTo>
                    <a:pt x="171450" y="285750"/>
                  </a:lnTo>
                  <a:lnTo>
                    <a:pt x="161925" y="257175"/>
                  </a:lnTo>
                  <a:lnTo>
                    <a:pt x="133350" y="247650"/>
                  </a:lnTo>
                  <a:lnTo>
                    <a:pt x="114300" y="266700"/>
                  </a:lnTo>
                  <a:lnTo>
                    <a:pt x="85725" y="266700"/>
                  </a:lnTo>
                  <a:lnTo>
                    <a:pt x="76200" y="247650"/>
                  </a:lnTo>
                  <a:lnTo>
                    <a:pt x="95250" y="209550"/>
                  </a:lnTo>
                  <a:lnTo>
                    <a:pt x="57150" y="228600"/>
                  </a:lnTo>
                  <a:lnTo>
                    <a:pt x="57150" y="257175"/>
                  </a:lnTo>
                  <a:lnTo>
                    <a:pt x="38100" y="247650"/>
                  </a:lnTo>
                  <a:lnTo>
                    <a:pt x="19050" y="219075"/>
                  </a:lnTo>
                  <a:lnTo>
                    <a:pt x="47625" y="171450"/>
                  </a:lnTo>
                  <a:lnTo>
                    <a:pt x="28575" y="152400"/>
                  </a:lnTo>
                  <a:lnTo>
                    <a:pt x="0" y="152400"/>
                  </a:lnTo>
                  <a:lnTo>
                    <a:pt x="0" y="104775"/>
                  </a:lnTo>
                  <a:lnTo>
                    <a:pt x="28575" y="95250"/>
                  </a:lnTo>
                  <a:lnTo>
                    <a:pt x="47625" y="114300"/>
                  </a:lnTo>
                  <a:lnTo>
                    <a:pt x="66675" y="95250"/>
                  </a:lnTo>
                  <a:lnTo>
                    <a:pt x="95250" y="85725"/>
                  </a:lnTo>
                  <a:lnTo>
                    <a:pt x="133350" y="57150"/>
                  </a:lnTo>
                  <a:lnTo>
                    <a:pt x="180975" y="85725"/>
                  </a:lnTo>
                  <a:lnTo>
                    <a:pt x="209550" y="66675"/>
                  </a:lnTo>
                  <a:lnTo>
                    <a:pt x="228600" y="76200"/>
                  </a:lnTo>
                  <a:lnTo>
                    <a:pt x="247650" y="85725"/>
                  </a:lnTo>
                  <a:lnTo>
                    <a:pt x="295275" y="66675"/>
                  </a:lnTo>
                  <a:lnTo>
                    <a:pt x="333375" y="38100"/>
                  </a:lnTo>
                  <a:lnTo>
                    <a:pt x="438150" y="0"/>
                  </a:lnTo>
                  <a:lnTo>
                    <a:pt x="485775" y="66675"/>
                  </a:lnTo>
                  <a:lnTo>
                    <a:pt x="476250" y="104775"/>
                  </a:lnTo>
                  <a:lnTo>
                    <a:pt x="495300" y="1333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8" name="Miasto Koszalin"/>
            <p:cNvSpPr/>
            <p:nvPr/>
          </p:nvSpPr>
          <p:spPr>
            <a:xfrm>
              <a:off x="3111500" y="1003300"/>
              <a:ext cx="295276" cy="228601"/>
            </a:xfrm>
            <a:custGeom>
              <a:avLst/>
              <a:gdLst/>
              <a:ahLst/>
              <a:cxnLst/>
              <a:rect l="0" t="0" r="0" b="0"/>
              <a:pathLst>
                <a:path w="295276" h="228601">
                  <a:moveTo>
                    <a:pt x="142875" y="190500"/>
                  </a:moveTo>
                  <a:lnTo>
                    <a:pt x="152400" y="228600"/>
                  </a:lnTo>
                  <a:lnTo>
                    <a:pt x="104775" y="228600"/>
                  </a:lnTo>
                  <a:lnTo>
                    <a:pt x="104775" y="190500"/>
                  </a:lnTo>
                  <a:lnTo>
                    <a:pt x="85725" y="180975"/>
                  </a:lnTo>
                  <a:lnTo>
                    <a:pt x="66675" y="142875"/>
                  </a:lnTo>
                  <a:lnTo>
                    <a:pt x="38100" y="142875"/>
                  </a:lnTo>
                  <a:lnTo>
                    <a:pt x="0" y="85725"/>
                  </a:lnTo>
                  <a:lnTo>
                    <a:pt x="0" y="66675"/>
                  </a:lnTo>
                  <a:lnTo>
                    <a:pt x="19050" y="0"/>
                  </a:lnTo>
                  <a:lnTo>
                    <a:pt x="47625" y="0"/>
                  </a:lnTo>
                  <a:lnTo>
                    <a:pt x="66675" y="19050"/>
                  </a:lnTo>
                  <a:lnTo>
                    <a:pt x="104775" y="9525"/>
                  </a:lnTo>
                  <a:lnTo>
                    <a:pt x="104775" y="57150"/>
                  </a:lnTo>
                  <a:lnTo>
                    <a:pt x="152400" y="19050"/>
                  </a:lnTo>
                  <a:lnTo>
                    <a:pt x="180975" y="38100"/>
                  </a:lnTo>
                  <a:lnTo>
                    <a:pt x="228600" y="38100"/>
                  </a:lnTo>
                  <a:lnTo>
                    <a:pt x="247650" y="57150"/>
                  </a:lnTo>
                  <a:lnTo>
                    <a:pt x="276225" y="47625"/>
                  </a:lnTo>
                  <a:lnTo>
                    <a:pt x="295275" y="85725"/>
                  </a:lnTo>
                  <a:lnTo>
                    <a:pt x="247650" y="133350"/>
                  </a:lnTo>
                  <a:lnTo>
                    <a:pt x="266700" y="152400"/>
                  </a:lnTo>
                  <a:lnTo>
                    <a:pt x="247650" y="171450"/>
                  </a:lnTo>
                  <a:lnTo>
                    <a:pt x="285750" y="180975"/>
                  </a:lnTo>
                  <a:lnTo>
                    <a:pt x="209550" y="190500"/>
                  </a:lnTo>
                  <a:lnTo>
                    <a:pt x="171450" y="152400"/>
                  </a:lnTo>
                  <a:lnTo>
                    <a:pt x="114300" y="1714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19" name="G. Świeszyno"/>
            <p:cNvSpPr/>
            <p:nvPr/>
          </p:nvSpPr>
          <p:spPr>
            <a:xfrm>
              <a:off x="3063875" y="1146175"/>
              <a:ext cx="361951" cy="390526"/>
            </a:xfrm>
            <a:custGeom>
              <a:avLst/>
              <a:gdLst/>
              <a:ahLst/>
              <a:cxnLst/>
              <a:rect l="0" t="0" r="0" b="0"/>
              <a:pathLst>
                <a:path w="361951" h="390526">
                  <a:moveTo>
                    <a:pt x="333375" y="333375"/>
                  </a:moveTo>
                  <a:lnTo>
                    <a:pt x="333375" y="381000"/>
                  </a:lnTo>
                  <a:lnTo>
                    <a:pt x="285750" y="371475"/>
                  </a:lnTo>
                  <a:lnTo>
                    <a:pt x="228600" y="390525"/>
                  </a:lnTo>
                  <a:lnTo>
                    <a:pt x="152400" y="323850"/>
                  </a:lnTo>
                  <a:lnTo>
                    <a:pt x="57150" y="276225"/>
                  </a:lnTo>
                  <a:lnTo>
                    <a:pt x="47625" y="238125"/>
                  </a:lnTo>
                  <a:lnTo>
                    <a:pt x="19050" y="209550"/>
                  </a:lnTo>
                  <a:lnTo>
                    <a:pt x="0" y="152400"/>
                  </a:lnTo>
                  <a:lnTo>
                    <a:pt x="28575" y="133350"/>
                  </a:lnTo>
                  <a:lnTo>
                    <a:pt x="38100" y="85725"/>
                  </a:lnTo>
                  <a:lnTo>
                    <a:pt x="76200" y="57150"/>
                  </a:lnTo>
                  <a:lnTo>
                    <a:pt x="76200" y="28575"/>
                  </a:lnTo>
                  <a:lnTo>
                    <a:pt x="114300" y="0"/>
                  </a:lnTo>
                  <a:lnTo>
                    <a:pt x="133350" y="38100"/>
                  </a:lnTo>
                  <a:lnTo>
                    <a:pt x="152400" y="47625"/>
                  </a:lnTo>
                  <a:lnTo>
                    <a:pt x="152400" y="85725"/>
                  </a:lnTo>
                  <a:lnTo>
                    <a:pt x="200025" y="85725"/>
                  </a:lnTo>
                  <a:lnTo>
                    <a:pt x="219075" y="104775"/>
                  </a:lnTo>
                  <a:lnTo>
                    <a:pt x="171450" y="161925"/>
                  </a:lnTo>
                  <a:lnTo>
                    <a:pt x="219075" y="247650"/>
                  </a:lnTo>
                  <a:lnTo>
                    <a:pt x="257175" y="247650"/>
                  </a:lnTo>
                  <a:lnTo>
                    <a:pt x="276225" y="266700"/>
                  </a:lnTo>
                  <a:lnTo>
                    <a:pt x="323850" y="285750"/>
                  </a:lnTo>
                  <a:lnTo>
                    <a:pt x="361950" y="3238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0" name="G. Biesiekierz"/>
            <p:cNvSpPr/>
            <p:nvPr/>
          </p:nvSpPr>
          <p:spPr>
            <a:xfrm>
              <a:off x="2816225" y="1089025"/>
              <a:ext cx="361951" cy="323851"/>
            </a:xfrm>
            <a:custGeom>
              <a:avLst/>
              <a:gdLst/>
              <a:ahLst/>
              <a:cxnLst/>
              <a:rect l="0" t="0" r="0" b="0"/>
              <a:pathLst>
                <a:path w="361951" h="323851">
                  <a:moveTo>
                    <a:pt x="276225" y="190500"/>
                  </a:moveTo>
                  <a:lnTo>
                    <a:pt x="247650" y="209550"/>
                  </a:lnTo>
                  <a:lnTo>
                    <a:pt x="228600" y="209550"/>
                  </a:lnTo>
                  <a:lnTo>
                    <a:pt x="200025" y="266700"/>
                  </a:lnTo>
                  <a:lnTo>
                    <a:pt x="142875" y="304800"/>
                  </a:lnTo>
                  <a:lnTo>
                    <a:pt x="123825" y="285750"/>
                  </a:lnTo>
                  <a:lnTo>
                    <a:pt x="57150" y="323850"/>
                  </a:lnTo>
                  <a:lnTo>
                    <a:pt x="47625" y="295275"/>
                  </a:lnTo>
                  <a:lnTo>
                    <a:pt x="28575" y="304800"/>
                  </a:lnTo>
                  <a:lnTo>
                    <a:pt x="0" y="285750"/>
                  </a:lnTo>
                  <a:lnTo>
                    <a:pt x="0" y="257175"/>
                  </a:lnTo>
                  <a:lnTo>
                    <a:pt x="28575" y="228600"/>
                  </a:lnTo>
                  <a:lnTo>
                    <a:pt x="9525" y="200025"/>
                  </a:lnTo>
                  <a:lnTo>
                    <a:pt x="19050" y="152400"/>
                  </a:lnTo>
                  <a:lnTo>
                    <a:pt x="57150" y="152400"/>
                  </a:lnTo>
                  <a:lnTo>
                    <a:pt x="66675" y="123825"/>
                  </a:lnTo>
                  <a:lnTo>
                    <a:pt x="123825" y="142875"/>
                  </a:lnTo>
                  <a:lnTo>
                    <a:pt x="123825" y="114300"/>
                  </a:lnTo>
                  <a:lnTo>
                    <a:pt x="114300" y="85725"/>
                  </a:lnTo>
                  <a:lnTo>
                    <a:pt x="161925" y="76200"/>
                  </a:lnTo>
                  <a:lnTo>
                    <a:pt x="180975" y="28575"/>
                  </a:lnTo>
                  <a:lnTo>
                    <a:pt x="295275" y="0"/>
                  </a:lnTo>
                  <a:lnTo>
                    <a:pt x="333375" y="57150"/>
                  </a:lnTo>
                  <a:lnTo>
                    <a:pt x="361950" y="57150"/>
                  </a:lnTo>
                  <a:lnTo>
                    <a:pt x="323850" y="85725"/>
                  </a:lnTo>
                  <a:lnTo>
                    <a:pt x="323850" y="114300"/>
                  </a:lnTo>
                  <a:lnTo>
                    <a:pt x="285750" y="14287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1" name="G. Będzino"/>
            <p:cNvSpPr/>
            <p:nvPr/>
          </p:nvSpPr>
          <p:spPr>
            <a:xfrm>
              <a:off x="2654300" y="955675"/>
              <a:ext cx="504826" cy="285751"/>
            </a:xfrm>
            <a:custGeom>
              <a:avLst/>
              <a:gdLst/>
              <a:ahLst/>
              <a:cxnLst/>
              <a:rect l="0" t="0" r="0" b="0"/>
              <a:pathLst>
                <a:path w="504826" h="285751">
                  <a:moveTo>
                    <a:pt x="219075" y="285750"/>
                  </a:moveTo>
                  <a:lnTo>
                    <a:pt x="180975" y="285750"/>
                  </a:lnTo>
                  <a:lnTo>
                    <a:pt x="104775" y="276225"/>
                  </a:lnTo>
                  <a:lnTo>
                    <a:pt x="66675" y="257175"/>
                  </a:lnTo>
                  <a:lnTo>
                    <a:pt x="9525" y="171450"/>
                  </a:lnTo>
                  <a:lnTo>
                    <a:pt x="28575" y="142875"/>
                  </a:lnTo>
                  <a:lnTo>
                    <a:pt x="9525" y="123825"/>
                  </a:lnTo>
                  <a:lnTo>
                    <a:pt x="28575" y="104775"/>
                  </a:lnTo>
                  <a:lnTo>
                    <a:pt x="0" y="76200"/>
                  </a:lnTo>
                  <a:lnTo>
                    <a:pt x="47625" y="47625"/>
                  </a:lnTo>
                  <a:lnTo>
                    <a:pt x="95250" y="38100"/>
                  </a:lnTo>
                  <a:lnTo>
                    <a:pt x="123825" y="66675"/>
                  </a:lnTo>
                  <a:lnTo>
                    <a:pt x="161925" y="57150"/>
                  </a:lnTo>
                  <a:lnTo>
                    <a:pt x="257175" y="66675"/>
                  </a:lnTo>
                  <a:lnTo>
                    <a:pt x="257175" y="47625"/>
                  </a:lnTo>
                  <a:lnTo>
                    <a:pt x="295275" y="57150"/>
                  </a:lnTo>
                  <a:lnTo>
                    <a:pt x="323850" y="47625"/>
                  </a:lnTo>
                  <a:lnTo>
                    <a:pt x="342900" y="66675"/>
                  </a:lnTo>
                  <a:lnTo>
                    <a:pt x="400050" y="28575"/>
                  </a:lnTo>
                  <a:lnTo>
                    <a:pt x="438150" y="19050"/>
                  </a:lnTo>
                  <a:lnTo>
                    <a:pt x="466725" y="0"/>
                  </a:lnTo>
                  <a:lnTo>
                    <a:pt x="495300" y="19050"/>
                  </a:lnTo>
                  <a:lnTo>
                    <a:pt x="504825" y="47625"/>
                  </a:lnTo>
                  <a:lnTo>
                    <a:pt x="476250" y="47625"/>
                  </a:lnTo>
                  <a:lnTo>
                    <a:pt x="457200" y="114300"/>
                  </a:lnTo>
                  <a:lnTo>
                    <a:pt x="457200" y="133350"/>
                  </a:lnTo>
                  <a:lnTo>
                    <a:pt x="342900" y="161925"/>
                  </a:lnTo>
                  <a:lnTo>
                    <a:pt x="323850" y="209550"/>
                  </a:lnTo>
                  <a:lnTo>
                    <a:pt x="276225" y="219075"/>
                  </a:lnTo>
                  <a:lnTo>
                    <a:pt x="285750" y="247650"/>
                  </a:lnTo>
                  <a:lnTo>
                    <a:pt x="285750" y="276225"/>
                  </a:lnTo>
                  <a:lnTo>
                    <a:pt x="228600" y="25717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2" name="MG Mielno"/>
            <p:cNvSpPr/>
            <p:nvPr/>
          </p:nvSpPr>
          <p:spPr>
            <a:xfrm>
              <a:off x="2749550" y="755650"/>
              <a:ext cx="590551" cy="266701"/>
            </a:xfrm>
            <a:custGeom>
              <a:avLst/>
              <a:gdLst/>
              <a:ahLst/>
              <a:cxnLst/>
              <a:rect l="0" t="0" r="0" b="0"/>
              <a:pathLst>
                <a:path w="590551" h="266701">
                  <a:moveTo>
                    <a:pt x="28575" y="266700"/>
                  </a:moveTo>
                  <a:lnTo>
                    <a:pt x="0" y="238125"/>
                  </a:lnTo>
                  <a:lnTo>
                    <a:pt x="95250" y="228600"/>
                  </a:lnTo>
                  <a:lnTo>
                    <a:pt x="200025" y="209550"/>
                  </a:lnTo>
                  <a:lnTo>
                    <a:pt x="228600" y="209550"/>
                  </a:lnTo>
                  <a:lnTo>
                    <a:pt x="361950" y="161925"/>
                  </a:lnTo>
                  <a:lnTo>
                    <a:pt x="438150" y="114300"/>
                  </a:lnTo>
                  <a:lnTo>
                    <a:pt x="504825" y="57150"/>
                  </a:lnTo>
                  <a:lnTo>
                    <a:pt x="561975" y="0"/>
                  </a:lnTo>
                  <a:lnTo>
                    <a:pt x="590550" y="19050"/>
                  </a:lnTo>
                  <a:lnTo>
                    <a:pt x="571500" y="57150"/>
                  </a:lnTo>
                  <a:lnTo>
                    <a:pt x="542925" y="66675"/>
                  </a:lnTo>
                  <a:lnTo>
                    <a:pt x="542925" y="85725"/>
                  </a:lnTo>
                  <a:lnTo>
                    <a:pt x="504825" y="104775"/>
                  </a:lnTo>
                  <a:lnTo>
                    <a:pt x="514350" y="123825"/>
                  </a:lnTo>
                  <a:lnTo>
                    <a:pt x="514350" y="228600"/>
                  </a:lnTo>
                  <a:lnTo>
                    <a:pt x="466725" y="257175"/>
                  </a:lnTo>
                  <a:lnTo>
                    <a:pt x="428625" y="266700"/>
                  </a:lnTo>
                  <a:lnTo>
                    <a:pt x="409575" y="247650"/>
                  </a:lnTo>
                  <a:lnTo>
                    <a:pt x="400050" y="219075"/>
                  </a:lnTo>
                  <a:lnTo>
                    <a:pt x="371475" y="200025"/>
                  </a:lnTo>
                  <a:lnTo>
                    <a:pt x="333375" y="219075"/>
                  </a:lnTo>
                  <a:lnTo>
                    <a:pt x="304800" y="228600"/>
                  </a:lnTo>
                  <a:lnTo>
                    <a:pt x="247650" y="266700"/>
                  </a:lnTo>
                  <a:lnTo>
                    <a:pt x="228600" y="247650"/>
                  </a:lnTo>
                  <a:lnTo>
                    <a:pt x="200025" y="257175"/>
                  </a:lnTo>
                  <a:lnTo>
                    <a:pt x="161925" y="247650"/>
                  </a:lnTo>
                  <a:lnTo>
                    <a:pt x="161925" y="266700"/>
                  </a:lnTo>
                  <a:lnTo>
                    <a:pt x="66675" y="25717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3" name="MG Tychowo"/>
            <p:cNvSpPr/>
            <p:nvPr/>
          </p:nvSpPr>
          <p:spPr>
            <a:xfrm>
              <a:off x="3035300" y="1470025"/>
              <a:ext cx="571501" cy="581026"/>
            </a:xfrm>
            <a:custGeom>
              <a:avLst/>
              <a:gdLst/>
              <a:ahLst/>
              <a:cxnLst/>
              <a:rect l="0" t="0" r="0" b="0"/>
              <a:pathLst>
                <a:path w="571501" h="581026">
                  <a:moveTo>
                    <a:pt x="542925" y="314325"/>
                  </a:moveTo>
                  <a:lnTo>
                    <a:pt x="542925" y="333375"/>
                  </a:lnTo>
                  <a:lnTo>
                    <a:pt x="523875" y="352425"/>
                  </a:lnTo>
                  <a:lnTo>
                    <a:pt x="495300" y="323850"/>
                  </a:lnTo>
                  <a:lnTo>
                    <a:pt x="457200" y="323850"/>
                  </a:lnTo>
                  <a:lnTo>
                    <a:pt x="438150" y="295275"/>
                  </a:lnTo>
                  <a:lnTo>
                    <a:pt x="400050" y="323850"/>
                  </a:lnTo>
                  <a:lnTo>
                    <a:pt x="390525" y="400050"/>
                  </a:lnTo>
                  <a:lnTo>
                    <a:pt x="361950" y="419100"/>
                  </a:lnTo>
                  <a:lnTo>
                    <a:pt x="342900" y="390525"/>
                  </a:lnTo>
                  <a:lnTo>
                    <a:pt x="333375" y="419100"/>
                  </a:lnTo>
                  <a:lnTo>
                    <a:pt x="295275" y="400050"/>
                  </a:lnTo>
                  <a:lnTo>
                    <a:pt x="295275" y="466725"/>
                  </a:lnTo>
                  <a:lnTo>
                    <a:pt x="209550" y="504825"/>
                  </a:lnTo>
                  <a:lnTo>
                    <a:pt x="200025" y="542925"/>
                  </a:lnTo>
                  <a:lnTo>
                    <a:pt x="171450" y="581025"/>
                  </a:lnTo>
                  <a:lnTo>
                    <a:pt x="142875" y="581025"/>
                  </a:lnTo>
                  <a:lnTo>
                    <a:pt x="123825" y="533400"/>
                  </a:lnTo>
                  <a:lnTo>
                    <a:pt x="152400" y="504825"/>
                  </a:lnTo>
                  <a:lnTo>
                    <a:pt x="123825" y="466725"/>
                  </a:lnTo>
                  <a:lnTo>
                    <a:pt x="133350" y="400050"/>
                  </a:lnTo>
                  <a:lnTo>
                    <a:pt x="9525" y="342900"/>
                  </a:lnTo>
                  <a:lnTo>
                    <a:pt x="0" y="314325"/>
                  </a:lnTo>
                  <a:lnTo>
                    <a:pt x="19050" y="285750"/>
                  </a:lnTo>
                  <a:lnTo>
                    <a:pt x="85725" y="266700"/>
                  </a:lnTo>
                  <a:lnTo>
                    <a:pt x="85725" y="247650"/>
                  </a:lnTo>
                  <a:lnTo>
                    <a:pt x="28575" y="228600"/>
                  </a:lnTo>
                  <a:lnTo>
                    <a:pt x="38100" y="161925"/>
                  </a:lnTo>
                  <a:lnTo>
                    <a:pt x="76200" y="114300"/>
                  </a:lnTo>
                  <a:lnTo>
                    <a:pt x="95250" y="123825"/>
                  </a:lnTo>
                  <a:lnTo>
                    <a:pt x="114300" y="104775"/>
                  </a:lnTo>
                  <a:lnTo>
                    <a:pt x="142875" y="104775"/>
                  </a:lnTo>
                  <a:lnTo>
                    <a:pt x="133350" y="76200"/>
                  </a:lnTo>
                  <a:lnTo>
                    <a:pt x="152400" y="76200"/>
                  </a:lnTo>
                  <a:lnTo>
                    <a:pt x="152400" y="47625"/>
                  </a:lnTo>
                  <a:lnTo>
                    <a:pt x="180975" y="47625"/>
                  </a:lnTo>
                  <a:lnTo>
                    <a:pt x="161925" y="28575"/>
                  </a:lnTo>
                  <a:lnTo>
                    <a:pt x="180975" y="0"/>
                  </a:lnTo>
                  <a:lnTo>
                    <a:pt x="257175" y="66675"/>
                  </a:lnTo>
                  <a:lnTo>
                    <a:pt x="314325" y="47625"/>
                  </a:lnTo>
                  <a:lnTo>
                    <a:pt x="361950" y="57150"/>
                  </a:lnTo>
                  <a:lnTo>
                    <a:pt x="390525" y="57150"/>
                  </a:lnTo>
                  <a:lnTo>
                    <a:pt x="409575" y="76200"/>
                  </a:lnTo>
                  <a:lnTo>
                    <a:pt x="381000" y="123825"/>
                  </a:lnTo>
                  <a:lnTo>
                    <a:pt x="400050" y="152400"/>
                  </a:lnTo>
                  <a:lnTo>
                    <a:pt x="419100" y="161925"/>
                  </a:lnTo>
                  <a:lnTo>
                    <a:pt x="419100" y="133350"/>
                  </a:lnTo>
                  <a:lnTo>
                    <a:pt x="457200" y="114300"/>
                  </a:lnTo>
                  <a:lnTo>
                    <a:pt x="438150" y="152400"/>
                  </a:lnTo>
                  <a:lnTo>
                    <a:pt x="447675" y="171450"/>
                  </a:lnTo>
                  <a:lnTo>
                    <a:pt x="476250" y="171450"/>
                  </a:lnTo>
                  <a:lnTo>
                    <a:pt x="495300" y="152400"/>
                  </a:lnTo>
                  <a:lnTo>
                    <a:pt x="523875" y="161925"/>
                  </a:lnTo>
                  <a:lnTo>
                    <a:pt x="533400" y="190500"/>
                  </a:lnTo>
                  <a:lnTo>
                    <a:pt x="571500" y="209550"/>
                  </a:lnTo>
                  <a:lnTo>
                    <a:pt x="552450" y="228600"/>
                  </a:lnTo>
                  <a:lnTo>
                    <a:pt x="561975" y="257175"/>
                  </a:lnTo>
                  <a:lnTo>
                    <a:pt x="542925" y="276225"/>
                  </a:lnTo>
                  <a:lnTo>
                    <a:pt x="561975" y="29527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4" name="Gmina Białogard"/>
            <p:cNvSpPr/>
            <p:nvPr/>
          </p:nvSpPr>
          <p:spPr>
            <a:xfrm>
              <a:off x="2616200" y="1298575"/>
              <a:ext cx="600076" cy="590551"/>
            </a:xfrm>
            <a:custGeom>
              <a:avLst/>
              <a:gdLst/>
              <a:ahLst/>
              <a:cxnLst/>
              <a:rect l="0" t="0" r="0" b="0"/>
              <a:pathLst>
                <a:path w="600076" h="590551">
                  <a:moveTo>
                    <a:pt x="419100" y="485775"/>
                  </a:moveTo>
                  <a:lnTo>
                    <a:pt x="428625" y="514350"/>
                  </a:lnTo>
                  <a:lnTo>
                    <a:pt x="428625" y="590550"/>
                  </a:lnTo>
                  <a:lnTo>
                    <a:pt x="409575" y="561975"/>
                  </a:lnTo>
                  <a:lnTo>
                    <a:pt x="390525" y="571500"/>
                  </a:lnTo>
                  <a:lnTo>
                    <a:pt x="352425" y="495300"/>
                  </a:lnTo>
                  <a:lnTo>
                    <a:pt x="323850" y="495300"/>
                  </a:lnTo>
                  <a:lnTo>
                    <a:pt x="314325" y="476250"/>
                  </a:lnTo>
                  <a:lnTo>
                    <a:pt x="228600" y="485775"/>
                  </a:lnTo>
                  <a:lnTo>
                    <a:pt x="228600" y="466725"/>
                  </a:lnTo>
                  <a:lnTo>
                    <a:pt x="209550" y="447675"/>
                  </a:lnTo>
                  <a:lnTo>
                    <a:pt x="171450" y="485775"/>
                  </a:lnTo>
                  <a:lnTo>
                    <a:pt x="152400" y="466725"/>
                  </a:lnTo>
                  <a:lnTo>
                    <a:pt x="142875" y="504825"/>
                  </a:lnTo>
                  <a:lnTo>
                    <a:pt x="161925" y="552450"/>
                  </a:lnTo>
                  <a:lnTo>
                    <a:pt x="133350" y="514350"/>
                  </a:lnTo>
                  <a:lnTo>
                    <a:pt x="95250" y="523875"/>
                  </a:lnTo>
                  <a:lnTo>
                    <a:pt x="85725" y="495300"/>
                  </a:lnTo>
                  <a:lnTo>
                    <a:pt x="66675" y="523875"/>
                  </a:lnTo>
                  <a:lnTo>
                    <a:pt x="47625" y="523875"/>
                  </a:lnTo>
                  <a:lnTo>
                    <a:pt x="28575" y="495300"/>
                  </a:lnTo>
                  <a:lnTo>
                    <a:pt x="85725" y="457200"/>
                  </a:lnTo>
                  <a:lnTo>
                    <a:pt x="66675" y="428625"/>
                  </a:lnTo>
                  <a:lnTo>
                    <a:pt x="38100" y="428625"/>
                  </a:lnTo>
                  <a:lnTo>
                    <a:pt x="0" y="438150"/>
                  </a:lnTo>
                  <a:lnTo>
                    <a:pt x="19050" y="381000"/>
                  </a:lnTo>
                  <a:lnTo>
                    <a:pt x="95250" y="323850"/>
                  </a:lnTo>
                  <a:lnTo>
                    <a:pt x="114300" y="333375"/>
                  </a:lnTo>
                  <a:lnTo>
                    <a:pt x="114300" y="257175"/>
                  </a:lnTo>
                  <a:lnTo>
                    <a:pt x="180975" y="190500"/>
                  </a:lnTo>
                  <a:lnTo>
                    <a:pt x="180975" y="161925"/>
                  </a:lnTo>
                  <a:lnTo>
                    <a:pt x="238125" y="142875"/>
                  </a:lnTo>
                  <a:lnTo>
                    <a:pt x="257175" y="114300"/>
                  </a:lnTo>
                  <a:lnTo>
                    <a:pt x="323850" y="76200"/>
                  </a:lnTo>
                  <a:lnTo>
                    <a:pt x="342900" y="95250"/>
                  </a:lnTo>
                  <a:lnTo>
                    <a:pt x="400050" y="57150"/>
                  </a:lnTo>
                  <a:lnTo>
                    <a:pt x="428625" y="0"/>
                  </a:lnTo>
                  <a:lnTo>
                    <a:pt x="447675" y="0"/>
                  </a:lnTo>
                  <a:lnTo>
                    <a:pt x="466725" y="57150"/>
                  </a:lnTo>
                  <a:lnTo>
                    <a:pt x="495300" y="85725"/>
                  </a:lnTo>
                  <a:lnTo>
                    <a:pt x="504825" y="123825"/>
                  </a:lnTo>
                  <a:lnTo>
                    <a:pt x="600075" y="171450"/>
                  </a:lnTo>
                  <a:lnTo>
                    <a:pt x="581025" y="200025"/>
                  </a:lnTo>
                  <a:lnTo>
                    <a:pt x="600075" y="219075"/>
                  </a:lnTo>
                  <a:lnTo>
                    <a:pt x="571500" y="219075"/>
                  </a:lnTo>
                  <a:lnTo>
                    <a:pt x="571500" y="247650"/>
                  </a:lnTo>
                  <a:lnTo>
                    <a:pt x="552450" y="247650"/>
                  </a:lnTo>
                  <a:lnTo>
                    <a:pt x="561975" y="276225"/>
                  </a:lnTo>
                  <a:lnTo>
                    <a:pt x="533400" y="276225"/>
                  </a:lnTo>
                  <a:lnTo>
                    <a:pt x="514350" y="295275"/>
                  </a:lnTo>
                  <a:lnTo>
                    <a:pt x="495300" y="285750"/>
                  </a:lnTo>
                  <a:lnTo>
                    <a:pt x="457200" y="333375"/>
                  </a:lnTo>
                  <a:lnTo>
                    <a:pt x="447675" y="400050"/>
                  </a:lnTo>
                  <a:lnTo>
                    <a:pt x="504825" y="419100"/>
                  </a:lnTo>
                  <a:lnTo>
                    <a:pt x="504825" y="438150"/>
                  </a:lnTo>
                  <a:lnTo>
                    <a:pt x="438150" y="45720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5" name="Miasto Białogard"/>
            <p:cNvSpPr/>
            <p:nvPr/>
          </p:nvSpPr>
          <p:spPr>
            <a:xfrm>
              <a:off x="2854325" y="1441450"/>
              <a:ext cx="152401" cy="200026"/>
            </a:xfrm>
            <a:custGeom>
              <a:avLst/>
              <a:gdLst/>
              <a:ahLst/>
              <a:cxnLst/>
              <a:rect l="0" t="0" r="0" b="0"/>
              <a:pathLst>
                <a:path w="152401" h="200026">
                  <a:moveTo>
                    <a:pt x="152400" y="190500"/>
                  </a:moveTo>
                  <a:lnTo>
                    <a:pt x="133350" y="200025"/>
                  </a:lnTo>
                  <a:lnTo>
                    <a:pt x="104775" y="180975"/>
                  </a:lnTo>
                  <a:lnTo>
                    <a:pt x="57150" y="180975"/>
                  </a:lnTo>
                  <a:lnTo>
                    <a:pt x="38100" y="133350"/>
                  </a:lnTo>
                  <a:lnTo>
                    <a:pt x="9525" y="133350"/>
                  </a:lnTo>
                  <a:lnTo>
                    <a:pt x="0" y="104775"/>
                  </a:lnTo>
                  <a:lnTo>
                    <a:pt x="28575" y="95250"/>
                  </a:lnTo>
                  <a:lnTo>
                    <a:pt x="38100" y="47625"/>
                  </a:lnTo>
                  <a:lnTo>
                    <a:pt x="66675" y="57150"/>
                  </a:lnTo>
                  <a:lnTo>
                    <a:pt x="66675" y="19050"/>
                  </a:lnTo>
                  <a:lnTo>
                    <a:pt x="76200" y="0"/>
                  </a:lnTo>
                  <a:lnTo>
                    <a:pt x="85725" y="19050"/>
                  </a:lnTo>
                  <a:lnTo>
                    <a:pt x="85725" y="76200"/>
                  </a:lnTo>
                  <a:lnTo>
                    <a:pt x="123825" y="95250"/>
                  </a:lnTo>
                  <a:close/>
                </a:path>
              </a:pathLst>
            </a:custGeom>
            <a:solidFill>
              <a:srgbClr val="00B05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6" name="MG Karlino"/>
            <p:cNvSpPr/>
            <p:nvPr/>
          </p:nvSpPr>
          <p:spPr>
            <a:xfrm>
              <a:off x="2559050" y="1231900"/>
              <a:ext cx="314326" cy="457201"/>
            </a:xfrm>
            <a:custGeom>
              <a:avLst/>
              <a:gdLst/>
              <a:ahLst/>
              <a:cxnLst/>
              <a:rect l="0" t="0" r="0" b="0"/>
              <a:pathLst>
                <a:path w="314326" h="457201">
                  <a:moveTo>
                    <a:pt x="152400" y="390525"/>
                  </a:moveTo>
                  <a:lnTo>
                    <a:pt x="76200" y="447675"/>
                  </a:lnTo>
                  <a:lnTo>
                    <a:pt x="38100" y="457200"/>
                  </a:lnTo>
                  <a:lnTo>
                    <a:pt x="0" y="438150"/>
                  </a:lnTo>
                  <a:lnTo>
                    <a:pt x="0" y="409575"/>
                  </a:lnTo>
                  <a:lnTo>
                    <a:pt x="28575" y="400050"/>
                  </a:lnTo>
                  <a:lnTo>
                    <a:pt x="9525" y="352425"/>
                  </a:lnTo>
                  <a:lnTo>
                    <a:pt x="19050" y="323850"/>
                  </a:lnTo>
                  <a:lnTo>
                    <a:pt x="38100" y="333375"/>
                  </a:lnTo>
                  <a:lnTo>
                    <a:pt x="57150" y="314325"/>
                  </a:lnTo>
                  <a:lnTo>
                    <a:pt x="19050" y="276225"/>
                  </a:lnTo>
                  <a:lnTo>
                    <a:pt x="28575" y="238125"/>
                  </a:lnTo>
                  <a:lnTo>
                    <a:pt x="9525" y="190500"/>
                  </a:lnTo>
                  <a:lnTo>
                    <a:pt x="28575" y="171450"/>
                  </a:lnTo>
                  <a:lnTo>
                    <a:pt x="66675" y="190500"/>
                  </a:lnTo>
                  <a:lnTo>
                    <a:pt x="104775" y="180975"/>
                  </a:lnTo>
                  <a:lnTo>
                    <a:pt x="85725" y="152400"/>
                  </a:lnTo>
                  <a:lnTo>
                    <a:pt x="123825" y="161925"/>
                  </a:lnTo>
                  <a:lnTo>
                    <a:pt x="133350" y="133350"/>
                  </a:lnTo>
                  <a:lnTo>
                    <a:pt x="152400" y="152400"/>
                  </a:lnTo>
                  <a:lnTo>
                    <a:pt x="152400" y="104775"/>
                  </a:lnTo>
                  <a:lnTo>
                    <a:pt x="200025" y="66675"/>
                  </a:lnTo>
                  <a:lnTo>
                    <a:pt x="200025" y="0"/>
                  </a:lnTo>
                  <a:lnTo>
                    <a:pt x="276225" y="9525"/>
                  </a:lnTo>
                  <a:lnTo>
                    <a:pt x="266700" y="57150"/>
                  </a:lnTo>
                  <a:lnTo>
                    <a:pt x="285750" y="85725"/>
                  </a:lnTo>
                  <a:lnTo>
                    <a:pt x="257175" y="114300"/>
                  </a:lnTo>
                  <a:lnTo>
                    <a:pt x="257175" y="142875"/>
                  </a:lnTo>
                  <a:lnTo>
                    <a:pt x="285750" y="161925"/>
                  </a:lnTo>
                  <a:lnTo>
                    <a:pt x="304800" y="152400"/>
                  </a:lnTo>
                  <a:lnTo>
                    <a:pt x="314325" y="180975"/>
                  </a:lnTo>
                  <a:lnTo>
                    <a:pt x="295275" y="209550"/>
                  </a:lnTo>
                  <a:lnTo>
                    <a:pt x="238125" y="228600"/>
                  </a:lnTo>
                  <a:lnTo>
                    <a:pt x="238125" y="257175"/>
                  </a:lnTo>
                  <a:lnTo>
                    <a:pt x="171450" y="323850"/>
                  </a:lnTo>
                  <a:lnTo>
                    <a:pt x="171450" y="4000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7" name="MG Gościno"/>
            <p:cNvSpPr/>
            <p:nvPr/>
          </p:nvSpPr>
          <p:spPr>
            <a:xfrm>
              <a:off x="2349500" y="1308100"/>
              <a:ext cx="266701" cy="390526"/>
            </a:xfrm>
            <a:custGeom>
              <a:avLst/>
              <a:gdLst/>
              <a:ahLst/>
              <a:cxnLst/>
              <a:rect l="0" t="0" r="0" b="0"/>
              <a:pathLst>
                <a:path w="266701" h="390526">
                  <a:moveTo>
                    <a:pt x="209550" y="333375"/>
                  </a:moveTo>
                  <a:lnTo>
                    <a:pt x="209550" y="361950"/>
                  </a:lnTo>
                  <a:lnTo>
                    <a:pt x="180975" y="390525"/>
                  </a:lnTo>
                  <a:lnTo>
                    <a:pt x="152400" y="352425"/>
                  </a:lnTo>
                  <a:lnTo>
                    <a:pt x="142875" y="371475"/>
                  </a:lnTo>
                  <a:lnTo>
                    <a:pt x="104775" y="342900"/>
                  </a:lnTo>
                  <a:lnTo>
                    <a:pt x="76200" y="333375"/>
                  </a:lnTo>
                  <a:lnTo>
                    <a:pt x="76200" y="276225"/>
                  </a:lnTo>
                  <a:lnTo>
                    <a:pt x="19050" y="180975"/>
                  </a:lnTo>
                  <a:lnTo>
                    <a:pt x="28575" y="133350"/>
                  </a:lnTo>
                  <a:lnTo>
                    <a:pt x="0" y="114300"/>
                  </a:lnTo>
                  <a:lnTo>
                    <a:pt x="9525" y="47625"/>
                  </a:lnTo>
                  <a:lnTo>
                    <a:pt x="28575" y="38100"/>
                  </a:lnTo>
                  <a:lnTo>
                    <a:pt x="19050" y="19050"/>
                  </a:lnTo>
                  <a:lnTo>
                    <a:pt x="57150" y="0"/>
                  </a:lnTo>
                  <a:lnTo>
                    <a:pt x="85725" y="19050"/>
                  </a:lnTo>
                  <a:lnTo>
                    <a:pt x="104775" y="66675"/>
                  </a:lnTo>
                  <a:lnTo>
                    <a:pt x="238125" y="95250"/>
                  </a:lnTo>
                  <a:lnTo>
                    <a:pt x="219075" y="114300"/>
                  </a:lnTo>
                  <a:lnTo>
                    <a:pt x="238125" y="161925"/>
                  </a:lnTo>
                  <a:lnTo>
                    <a:pt x="228600" y="200025"/>
                  </a:lnTo>
                  <a:lnTo>
                    <a:pt x="266700" y="238125"/>
                  </a:lnTo>
                  <a:lnTo>
                    <a:pt x="247650" y="257175"/>
                  </a:lnTo>
                  <a:lnTo>
                    <a:pt x="228600" y="247650"/>
                  </a:lnTo>
                  <a:lnTo>
                    <a:pt x="219075" y="276225"/>
                  </a:lnTo>
                  <a:lnTo>
                    <a:pt x="238125" y="323850"/>
                  </a:lnTo>
                  <a:close/>
                </a:path>
              </a:pathLst>
            </a:custGeom>
            <a:solidFill>
              <a:srgbClr val="00B05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8" name="G. Rymań"/>
            <p:cNvSpPr/>
            <p:nvPr/>
          </p:nvSpPr>
          <p:spPr>
            <a:xfrm>
              <a:off x="2130425" y="1508125"/>
              <a:ext cx="323851" cy="361951"/>
            </a:xfrm>
            <a:custGeom>
              <a:avLst/>
              <a:gdLst/>
              <a:ahLst/>
              <a:cxnLst/>
              <a:rect l="0" t="0" r="0" b="0"/>
              <a:pathLst>
                <a:path w="323851" h="361951">
                  <a:moveTo>
                    <a:pt x="295275" y="133350"/>
                  </a:moveTo>
                  <a:lnTo>
                    <a:pt x="323850" y="142875"/>
                  </a:lnTo>
                  <a:lnTo>
                    <a:pt x="314325" y="209550"/>
                  </a:lnTo>
                  <a:lnTo>
                    <a:pt x="266700" y="209550"/>
                  </a:lnTo>
                  <a:lnTo>
                    <a:pt x="200025" y="295275"/>
                  </a:lnTo>
                  <a:lnTo>
                    <a:pt x="228600" y="342900"/>
                  </a:lnTo>
                  <a:lnTo>
                    <a:pt x="209550" y="361950"/>
                  </a:lnTo>
                  <a:lnTo>
                    <a:pt x="171450" y="333375"/>
                  </a:lnTo>
                  <a:lnTo>
                    <a:pt x="152400" y="361950"/>
                  </a:lnTo>
                  <a:lnTo>
                    <a:pt x="133350" y="342900"/>
                  </a:lnTo>
                  <a:lnTo>
                    <a:pt x="123825" y="361950"/>
                  </a:lnTo>
                  <a:lnTo>
                    <a:pt x="85725" y="342900"/>
                  </a:lnTo>
                  <a:lnTo>
                    <a:pt x="104775" y="304800"/>
                  </a:lnTo>
                  <a:lnTo>
                    <a:pt x="38100" y="314325"/>
                  </a:lnTo>
                  <a:lnTo>
                    <a:pt x="57150" y="285750"/>
                  </a:lnTo>
                  <a:lnTo>
                    <a:pt x="28575" y="257175"/>
                  </a:lnTo>
                  <a:lnTo>
                    <a:pt x="66675" y="247650"/>
                  </a:lnTo>
                  <a:lnTo>
                    <a:pt x="47625" y="228600"/>
                  </a:lnTo>
                  <a:lnTo>
                    <a:pt x="76200" y="219075"/>
                  </a:lnTo>
                  <a:lnTo>
                    <a:pt x="76200" y="190500"/>
                  </a:lnTo>
                  <a:lnTo>
                    <a:pt x="38100" y="180975"/>
                  </a:lnTo>
                  <a:lnTo>
                    <a:pt x="38100" y="161925"/>
                  </a:lnTo>
                  <a:lnTo>
                    <a:pt x="9525" y="161925"/>
                  </a:lnTo>
                  <a:lnTo>
                    <a:pt x="0" y="57150"/>
                  </a:lnTo>
                  <a:lnTo>
                    <a:pt x="9525" y="28575"/>
                  </a:lnTo>
                  <a:lnTo>
                    <a:pt x="0" y="0"/>
                  </a:lnTo>
                  <a:lnTo>
                    <a:pt x="28575" y="0"/>
                  </a:lnTo>
                  <a:lnTo>
                    <a:pt x="47625" y="28575"/>
                  </a:lnTo>
                  <a:lnTo>
                    <a:pt x="66675" y="19050"/>
                  </a:lnTo>
                  <a:lnTo>
                    <a:pt x="66675" y="47625"/>
                  </a:lnTo>
                  <a:lnTo>
                    <a:pt x="95250" y="28575"/>
                  </a:lnTo>
                  <a:lnTo>
                    <a:pt x="104775" y="47625"/>
                  </a:lnTo>
                  <a:lnTo>
                    <a:pt x="123825" y="38100"/>
                  </a:lnTo>
                  <a:lnTo>
                    <a:pt x="142875" y="76200"/>
                  </a:lnTo>
                  <a:lnTo>
                    <a:pt x="161925" y="57150"/>
                  </a:lnTo>
                  <a:lnTo>
                    <a:pt x="171450" y="19050"/>
                  </a:lnTo>
                  <a:lnTo>
                    <a:pt x="200025" y="38100"/>
                  </a:lnTo>
                  <a:lnTo>
                    <a:pt x="209550" y="95250"/>
                  </a:lnTo>
                  <a:close/>
                </a:path>
              </a:pathLst>
            </a:custGeom>
            <a:pattFill prst="pct10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29" name="G. Siemyśl"/>
            <p:cNvSpPr/>
            <p:nvPr/>
          </p:nvSpPr>
          <p:spPr>
            <a:xfrm>
              <a:off x="2149475" y="1317625"/>
              <a:ext cx="276226" cy="323851"/>
            </a:xfrm>
            <a:custGeom>
              <a:avLst/>
              <a:gdLst/>
              <a:ahLst/>
              <a:cxnLst/>
              <a:rect l="0" t="0" r="0" b="0"/>
              <a:pathLst>
                <a:path w="276226" h="323851">
                  <a:moveTo>
                    <a:pt x="28575" y="219075"/>
                  </a:moveTo>
                  <a:lnTo>
                    <a:pt x="9525" y="190500"/>
                  </a:lnTo>
                  <a:lnTo>
                    <a:pt x="0" y="152400"/>
                  </a:lnTo>
                  <a:lnTo>
                    <a:pt x="38100" y="133350"/>
                  </a:lnTo>
                  <a:lnTo>
                    <a:pt x="38100" y="104775"/>
                  </a:lnTo>
                  <a:lnTo>
                    <a:pt x="9525" y="76200"/>
                  </a:lnTo>
                  <a:lnTo>
                    <a:pt x="95250" y="66675"/>
                  </a:lnTo>
                  <a:lnTo>
                    <a:pt x="95250" y="28575"/>
                  </a:lnTo>
                  <a:lnTo>
                    <a:pt x="133350" y="9525"/>
                  </a:lnTo>
                  <a:lnTo>
                    <a:pt x="142875" y="28575"/>
                  </a:lnTo>
                  <a:lnTo>
                    <a:pt x="171450" y="0"/>
                  </a:lnTo>
                  <a:lnTo>
                    <a:pt x="219075" y="9525"/>
                  </a:lnTo>
                  <a:lnTo>
                    <a:pt x="228600" y="28575"/>
                  </a:lnTo>
                  <a:lnTo>
                    <a:pt x="209550" y="38100"/>
                  </a:lnTo>
                  <a:lnTo>
                    <a:pt x="200025" y="104775"/>
                  </a:lnTo>
                  <a:lnTo>
                    <a:pt x="228600" y="123825"/>
                  </a:lnTo>
                  <a:lnTo>
                    <a:pt x="219075" y="171450"/>
                  </a:lnTo>
                  <a:lnTo>
                    <a:pt x="276225" y="266700"/>
                  </a:lnTo>
                  <a:lnTo>
                    <a:pt x="276225" y="323850"/>
                  </a:lnTo>
                  <a:lnTo>
                    <a:pt x="190500" y="285750"/>
                  </a:lnTo>
                  <a:lnTo>
                    <a:pt x="180975" y="228600"/>
                  </a:lnTo>
                  <a:lnTo>
                    <a:pt x="152400" y="209550"/>
                  </a:lnTo>
                  <a:lnTo>
                    <a:pt x="142875" y="247650"/>
                  </a:lnTo>
                  <a:lnTo>
                    <a:pt x="123825" y="266700"/>
                  </a:lnTo>
                  <a:lnTo>
                    <a:pt x="104775" y="228600"/>
                  </a:lnTo>
                  <a:lnTo>
                    <a:pt x="85725" y="238125"/>
                  </a:lnTo>
                  <a:lnTo>
                    <a:pt x="76200" y="219075"/>
                  </a:lnTo>
                  <a:lnTo>
                    <a:pt x="47625" y="238125"/>
                  </a:lnTo>
                  <a:lnTo>
                    <a:pt x="47625" y="209550"/>
                  </a:lnTo>
                  <a:close/>
                </a:path>
              </a:pathLst>
            </a:custGeom>
            <a:solidFill>
              <a:srgbClr val="00B05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30" name="G. Dygowo"/>
            <p:cNvSpPr/>
            <p:nvPr/>
          </p:nvSpPr>
          <p:spPr>
            <a:xfrm>
              <a:off x="2406650" y="1155700"/>
              <a:ext cx="352426" cy="266701"/>
            </a:xfrm>
            <a:custGeom>
              <a:avLst/>
              <a:gdLst/>
              <a:ahLst/>
              <a:cxnLst/>
              <a:rect l="0" t="0" r="0" b="0"/>
              <a:pathLst>
                <a:path w="352426" h="266701">
                  <a:moveTo>
                    <a:pt x="28575" y="171450"/>
                  </a:moveTo>
                  <a:lnTo>
                    <a:pt x="0" y="152400"/>
                  </a:lnTo>
                  <a:lnTo>
                    <a:pt x="28575" y="114300"/>
                  </a:lnTo>
                  <a:lnTo>
                    <a:pt x="9525" y="76200"/>
                  </a:lnTo>
                  <a:lnTo>
                    <a:pt x="76200" y="47625"/>
                  </a:lnTo>
                  <a:lnTo>
                    <a:pt x="57150" y="38100"/>
                  </a:lnTo>
                  <a:lnTo>
                    <a:pt x="57150" y="9525"/>
                  </a:lnTo>
                  <a:lnTo>
                    <a:pt x="114300" y="38100"/>
                  </a:lnTo>
                  <a:lnTo>
                    <a:pt x="161925" y="0"/>
                  </a:lnTo>
                  <a:lnTo>
                    <a:pt x="171450" y="28575"/>
                  </a:lnTo>
                  <a:lnTo>
                    <a:pt x="190500" y="38100"/>
                  </a:lnTo>
                  <a:lnTo>
                    <a:pt x="219075" y="28575"/>
                  </a:lnTo>
                  <a:lnTo>
                    <a:pt x="295275" y="76200"/>
                  </a:lnTo>
                  <a:lnTo>
                    <a:pt x="314325" y="57150"/>
                  </a:lnTo>
                  <a:lnTo>
                    <a:pt x="352425" y="76200"/>
                  </a:lnTo>
                  <a:lnTo>
                    <a:pt x="352425" y="142875"/>
                  </a:lnTo>
                  <a:lnTo>
                    <a:pt x="304800" y="180975"/>
                  </a:lnTo>
                  <a:lnTo>
                    <a:pt x="304800" y="228600"/>
                  </a:lnTo>
                  <a:lnTo>
                    <a:pt x="285750" y="209550"/>
                  </a:lnTo>
                  <a:lnTo>
                    <a:pt x="276225" y="238125"/>
                  </a:lnTo>
                  <a:lnTo>
                    <a:pt x="238125" y="228600"/>
                  </a:lnTo>
                  <a:lnTo>
                    <a:pt x="257175" y="257175"/>
                  </a:lnTo>
                  <a:lnTo>
                    <a:pt x="219075" y="266700"/>
                  </a:lnTo>
                  <a:lnTo>
                    <a:pt x="180975" y="247650"/>
                  </a:lnTo>
                  <a:lnTo>
                    <a:pt x="47625" y="219075"/>
                  </a:lnTo>
                  <a:close/>
                </a:path>
              </a:pathLst>
            </a:custGeom>
            <a:solidFill>
              <a:srgbClr val="00B05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31" name="G. Ustronie Morskie"/>
            <p:cNvSpPr/>
            <p:nvPr/>
          </p:nvSpPr>
          <p:spPr>
            <a:xfrm>
              <a:off x="2435225" y="1031875"/>
              <a:ext cx="285751" cy="200026"/>
            </a:xfrm>
            <a:custGeom>
              <a:avLst/>
              <a:gdLst/>
              <a:ahLst/>
              <a:cxnLst/>
              <a:rect l="0" t="0" r="0" b="0"/>
              <a:pathLst>
                <a:path w="285751" h="200026">
                  <a:moveTo>
                    <a:pt x="85725" y="161925"/>
                  </a:moveTo>
                  <a:lnTo>
                    <a:pt x="28575" y="133350"/>
                  </a:lnTo>
                  <a:lnTo>
                    <a:pt x="0" y="104775"/>
                  </a:lnTo>
                  <a:lnTo>
                    <a:pt x="57150" y="95250"/>
                  </a:lnTo>
                  <a:lnTo>
                    <a:pt x="57150" y="57150"/>
                  </a:lnTo>
                  <a:lnTo>
                    <a:pt x="219075" y="0"/>
                  </a:lnTo>
                  <a:lnTo>
                    <a:pt x="247650" y="28575"/>
                  </a:lnTo>
                  <a:lnTo>
                    <a:pt x="228600" y="47625"/>
                  </a:lnTo>
                  <a:lnTo>
                    <a:pt x="247650" y="66675"/>
                  </a:lnTo>
                  <a:lnTo>
                    <a:pt x="228600" y="95250"/>
                  </a:lnTo>
                  <a:lnTo>
                    <a:pt x="285750" y="180975"/>
                  </a:lnTo>
                  <a:lnTo>
                    <a:pt x="266700" y="200025"/>
                  </a:lnTo>
                  <a:lnTo>
                    <a:pt x="190500" y="152400"/>
                  </a:lnTo>
                  <a:lnTo>
                    <a:pt x="161925" y="161925"/>
                  </a:lnTo>
                  <a:lnTo>
                    <a:pt x="142875" y="152400"/>
                  </a:lnTo>
                  <a:lnTo>
                    <a:pt x="133350" y="123825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32" name="Miasto Kołobrzeg"/>
            <p:cNvSpPr/>
            <p:nvPr/>
          </p:nvSpPr>
          <p:spPr>
            <a:xfrm>
              <a:off x="2273300" y="1089025"/>
              <a:ext cx="219076" cy="123826"/>
            </a:xfrm>
            <a:custGeom>
              <a:avLst/>
              <a:gdLst/>
              <a:ahLst/>
              <a:cxnLst/>
              <a:rect l="0" t="0" r="0" b="0"/>
              <a:pathLst>
                <a:path w="219076" h="123826">
                  <a:moveTo>
                    <a:pt x="219075" y="38100"/>
                  </a:moveTo>
                  <a:lnTo>
                    <a:pt x="161925" y="47625"/>
                  </a:lnTo>
                  <a:lnTo>
                    <a:pt x="142875" y="57150"/>
                  </a:lnTo>
                  <a:lnTo>
                    <a:pt x="161925" y="85725"/>
                  </a:lnTo>
                  <a:lnTo>
                    <a:pt x="133350" y="76200"/>
                  </a:lnTo>
                  <a:lnTo>
                    <a:pt x="133350" y="95250"/>
                  </a:lnTo>
                  <a:lnTo>
                    <a:pt x="95250" y="85725"/>
                  </a:lnTo>
                  <a:lnTo>
                    <a:pt x="85725" y="123825"/>
                  </a:lnTo>
                  <a:lnTo>
                    <a:pt x="57150" y="114300"/>
                  </a:lnTo>
                  <a:lnTo>
                    <a:pt x="19050" y="123825"/>
                  </a:lnTo>
                  <a:lnTo>
                    <a:pt x="0" y="66675"/>
                  </a:lnTo>
                  <a:lnTo>
                    <a:pt x="47625" y="28575"/>
                  </a:lnTo>
                  <a:lnTo>
                    <a:pt x="104775" y="28575"/>
                  </a:lnTo>
                  <a:lnTo>
                    <a:pt x="219075" y="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sp>
          <p:nvSpPr>
            <p:cNvPr id="133" name="Gmina Kołobrzeg"/>
            <p:cNvSpPr/>
            <p:nvPr/>
          </p:nvSpPr>
          <p:spPr>
            <a:xfrm>
              <a:off x="2025650" y="1136650"/>
              <a:ext cx="457201" cy="266701"/>
            </a:xfrm>
            <a:custGeom>
              <a:avLst/>
              <a:gdLst/>
              <a:ahLst/>
              <a:cxnLst/>
              <a:rect l="0" t="0" r="0" b="0"/>
              <a:pathLst>
                <a:path w="457201" h="266701">
                  <a:moveTo>
                    <a:pt x="219075" y="247650"/>
                  </a:moveTo>
                  <a:lnTo>
                    <a:pt x="133350" y="257175"/>
                  </a:lnTo>
                  <a:lnTo>
                    <a:pt x="85725" y="238125"/>
                  </a:lnTo>
                  <a:lnTo>
                    <a:pt x="28575" y="266700"/>
                  </a:lnTo>
                  <a:lnTo>
                    <a:pt x="28575" y="247650"/>
                  </a:lnTo>
                  <a:lnTo>
                    <a:pt x="0" y="257175"/>
                  </a:lnTo>
                  <a:lnTo>
                    <a:pt x="9525" y="228600"/>
                  </a:lnTo>
                  <a:lnTo>
                    <a:pt x="57150" y="200025"/>
                  </a:lnTo>
                  <a:lnTo>
                    <a:pt x="9525" y="152400"/>
                  </a:lnTo>
                  <a:lnTo>
                    <a:pt x="66675" y="57150"/>
                  </a:lnTo>
                  <a:lnTo>
                    <a:pt x="133350" y="38100"/>
                  </a:lnTo>
                  <a:lnTo>
                    <a:pt x="200025" y="38100"/>
                  </a:lnTo>
                  <a:lnTo>
                    <a:pt x="247650" y="19050"/>
                  </a:lnTo>
                  <a:lnTo>
                    <a:pt x="266700" y="76200"/>
                  </a:lnTo>
                  <a:lnTo>
                    <a:pt x="304800" y="66675"/>
                  </a:lnTo>
                  <a:lnTo>
                    <a:pt x="333375" y="76200"/>
                  </a:lnTo>
                  <a:lnTo>
                    <a:pt x="342900" y="38100"/>
                  </a:lnTo>
                  <a:lnTo>
                    <a:pt x="381000" y="47625"/>
                  </a:lnTo>
                  <a:lnTo>
                    <a:pt x="381000" y="28575"/>
                  </a:lnTo>
                  <a:lnTo>
                    <a:pt x="409575" y="38100"/>
                  </a:lnTo>
                  <a:lnTo>
                    <a:pt x="390525" y="9525"/>
                  </a:lnTo>
                  <a:lnTo>
                    <a:pt x="409575" y="0"/>
                  </a:lnTo>
                  <a:lnTo>
                    <a:pt x="438150" y="28575"/>
                  </a:lnTo>
                  <a:lnTo>
                    <a:pt x="438150" y="57150"/>
                  </a:lnTo>
                  <a:lnTo>
                    <a:pt x="457200" y="66675"/>
                  </a:lnTo>
                  <a:lnTo>
                    <a:pt x="390525" y="95250"/>
                  </a:lnTo>
                  <a:lnTo>
                    <a:pt x="409575" y="133350"/>
                  </a:lnTo>
                  <a:lnTo>
                    <a:pt x="381000" y="171450"/>
                  </a:lnTo>
                  <a:lnTo>
                    <a:pt x="342900" y="190500"/>
                  </a:lnTo>
                  <a:lnTo>
                    <a:pt x="295275" y="180975"/>
                  </a:lnTo>
                  <a:lnTo>
                    <a:pt x="266700" y="209550"/>
                  </a:lnTo>
                  <a:lnTo>
                    <a:pt x="257175" y="190500"/>
                  </a:lnTo>
                  <a:lnTo>
                    <a:pt x="219075" y="209550"/>
                  </a:lnTo>
                  <a:close/>
                </a:path>
              </a:pathLst>
            </a:custGeom>
            <a:solidFill>
              <a:srgbClr val="00B050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l-PL" sz="1100"/>
            </a:p>
          </p:txBody>
        </p:sp>
        <p:grpSp>
          <p:nvGrpSpPr>
            <p:cNvPr id="134" name="Kontur"/>
            <p:cNvGrpSpPr/>
            <p:nvPr/>
          </p:nvGrpSpPr>
          <p:grpSpPr>
            <a:xfrm>
              <a:off x="2025650" y="755650"/>
              <a:ext cx="2085976" cy="1295401"/>
              <a:chOff x="2025650" y="755650"/>
              <a:chExt cx="2085976" cy="1295401"/>
            </a:xfrm>
          </p:grpSpPr>
          <p:sp>
            <p:nvSpPr>
              <p:cNvPr id="159" name="kon27"/>
              <p:cNvSpPr/>
              <p:nvPr/>
            </p:nvSpPr>
            <p:spPr>
              <a:xfrm>
                <a:off x="2025650" y="1031875"/>
                <a:ext cx="733426" cy="838201"/>
              </a:xfrm>
              <a:custGeom>
                <a:avLst/>
                <a:gdLst/>
                <a:ahLst/>
                <a:cxnLst/>
                <a:rect l="0" t="0" r="0" b="0"/>
                <a:pathLst>
                  <a:path w="733426" h="838201">
                    <a:moveTo>
                      <a:pt x="600075" y="390525"/>
                    </a:moveTo>
                    <a:lnTo>
                      <a:pt x="561975" y="371475"/>
                    </a:lnTo>
                    <a:lnTo>
                      <a:pt x="542925" y="390525"/>
                    </a:lnTo>
                    <a:lnTo>
                      <a:pt x="561975" y="438150"/>
                    </a:lnTo>
                    <a:lnTo>
                      <a:pt x="552450" y="476250"/>
                    </a:lnTo>
                    <a:lnTo>
                      <a:pt x="590550" y="514350"/>
                    </a:lnTo>
                    <a:lnTo>
                      <a:pt x="571500" y="533400"/>
                    </a:lnTo>
                    <a:lnTo>
                      <a:pt x="552450" y="523875"/>
                    </a:lnTo>
                    <a:lnTo>
                      <a:pt x="542925" y="552450"/>
                    </a:lnTo>
                    <a:lnTo>
                      <a:pt x="561975" y="600075"/>
                    </a:lnTo>
                    <a:lnTo>
                      <a:pt x="533400" y="609600"/>
                    </a:lnTo>
                    <a:lnTo>
                      <a:pt x="533400" y="638175"/>
                    </a:lnTo>
                    <a:lnTo>
                      <a:pt x="504825" y="666750"/>
                    </a:lnTo>
                    <a:lnTo>
                      <a:pt x="476250" y="628650"/>
                    </a:lnTo>
                    <a:lnTo>
                      <a:pt x="466725" y="647700"/>
                    </a:lnTo>
                    <a:lnTo>
                      <a:pt x="428625" y="619125"/>
                    </a:lnTo>
                    <a:lnTo>
                      <a:pt x="419100" y="685800"/>
                    </a:lnTo>
                    <a:lnTo>
                      <a:pt x="371475" y="685800"/>
                    </a:lnTo>
                    <a:lnTo>
                      <a:pt x="304800" y="771525"/>
                    </a:lnTo>
                    <a:lnTo>
                      <a:pt x="333375" y="819150"/>
                    </a:lnTo>
                    <a:lnTo>
                      <a:pt x="314325" y="838200"/>
                    </a:lnTo>
                    <a:lnTo>
                      <a:pt x="276225" y="809625"/>
                    </a:lnTo>
                    <a:lnTo>
                      <a:pt x="257175" y="838200"/>
                    </a:lnTo>
                    <a:lnTo>
                      <a:pt x="238125" y="819150"/>
                    </a:lnTo>
                    <a:lnTo>
                      <a:pt x="228600" y="838200"/>
                    </a:lnTo>
                    <a:lnTo>
                      <a:pt x="190500" y="819150"/>
                    </a:lnTo>
                    <a:lnTo>
                      <a:pt x="209550" y="781050"/>
                    </a:lnTo>
                    <a:lnTo>
                      <a:pt x="142875" y="790575"/>
                    </a:lnTo>
                    <a:lnTo>
                      <a:pt x="161925" y="762000"/>
                    </a:lnTo>
                    <a:lnTo>
                      <a:pt x="133350" y="733425"/>
                    </a:lnTo>
                    <a:lnTo>
                      <a:pt x="171450" y="723900"/>
                    </a:lnTo>
                    <a:lnTo>
                      <a:pt x="152400" y="704850"/>
                    </a:lnTo>
                    <a:lnTo>
                      <a:pt x="180975" y="695325"/>
                    </a:lnTo>
                    <a:lnTo>
                      <a:pt x="180975" y="666750"/>
                    </a:lnTo>
                    <a:lnTo>
                      <a:pt x="142875" y="657225"/>
                    </a:lnTo>
                    <a:lnTo>
                      <a:pt x="142875" y="638175"/>
                    </a:lnTo>
                    <a:lnTo>
                      <a:pt x="114300" y="638175"/>
                    </a:lnTo>
                    <a:lnTo>
                      <a:pt x="104775" y="533400"/>
                    </a:lnTo>
                    <a:lnTo>
                      <a:pt x="114300" y="504825"/>
                    </a:lnTo>
                    <a:lnTo>
                      <a:pt x="104775" y="476250"/>
                    </a:lnTo>
                    <a:lnTo>
                      <a:pt x="133350" y="476250"/>
                    </a:lnTo>
                    <a:lnTo>
                      <a:pt x="123825" y="438150"/>
                    </a:lnTo>
                    <a:lnTo>
                      <a:pt x="161925" y="419100"/>
                    </a:lnTo>
                    <a:lnTo>
                      <a:pt x="161925" y="390525"/>
                    </a:lnTo>
                    <a:lnTo>
                      <a:pt x="133350" y="361950"/>
                    </a:lnTo>
                    <a:lnTo>
                      <a:pt x="85725" y="342900"/>
                    </a:lnTo>
                    <a:lnTo>
                      <a:pt x="28575" y="371475"/>
                    </a:lnTo>
                    <a:lnTo>
                      <a:pt x="28575" y="352425"/>
                    </a:lnTo>
                    <a:lnTo>
                      <a:pt x="0" y="361950"/>
                    </a:lnTo>
                    <a:lnTo>
                      <a:pt x="9525" y="333375"/>
                    </a:lnTo>
                    <a:lnTo>
                      <a:pt x="57150" y="304800"/>
                    </a:lnTo>
                    <a:lnTo>
                      <a:pt x="9525" y="257175"/>
                    </a:lnTo>
                    <a:lnTo>
                      <a:pt x="66675" y="161925"/>
                    </a:lnTo>
                    <a:lnTo>
                      <a:pt x="133350" y="142875"/>
                    </a:lnTo>
                    <a:lnTo>
                      <a:pt x="200025" y="142875"/>
                    </a:lnTo>
                    <a:lnTo>
                      <a:pt x="247650" y="123825"/>
                    </a:lnTo>
                    <a:lnTo>
                      <a:pt x="295275" y="85725"/>
                    </a:lnTo>
                    <a:lnTo>
                      <a:pt x="352425" y="85725"/>
                    </a:lnTo>
                    <a:lnTo>
                      <a:pt x="466725" y="57150"/>
                    </a:lnTo>
                    <a:lnTo>
                      <a:pt x="628650" y="0"/>
                    </a:lnTo>
                    <a:lnTo>
                      <a:pt x="657225" y="28575"/>
                    </a:lnTo>
                    <a:lnTo>
                      <a:pt x="638175" y="47625"/>
                    </a:lnTo>
                    <a:lnTo>
                      <a:pt x="657225" y="66675"/>
                    </a:lnTo>
                    <a:lnTo>
                      <a:pt x="638175" y="95250"/>
                    </a:lnTo>
                    <a:lnTo>
                      <a:pt x="695325" y="180975"/>
                    </a:lnTo>
                    <a:lnTo>
                      <a:pt x="733425" y="200025"/>
                    </a:lnTo>
                    <a:lnTo>
                      <a:pt x="733425" y="266700"/>
                    </a:lnTo>
                    <a:lnTo>
                      <a:pt x="685800" y="304800"/>
                    </a:lnTo>
                    <a:lnTo>
                      <a:pt x="685800" y="352425"/>
                    </a:lnTo>
                    <a:lnTo>
                      <a:pt x="666750" y="333375"/>
                    </a:lnTo>
                    <a:lnTo>
                      <a:pt x="657225" y="361950"/>
                    </a:lnTo>
                    <a:lnTo>
                      <a:pt x="619125" y="352425"/>
                    </a:lnTo>
                    <a:lnTo>
                      <a:pt x="638175" y="3810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160" name="kon41"/>
              <p:cNvSpPr/>
              <p:nvPr/>
            </p:nvSpPr>
            <p:spPr>
              <a:xfrm>
                <a:off x="2559050" y="1231900"/>
                <a:ext cx="1047751" cy="819151"/>
              </a:xfrm>
              <a:custGeom>
                <a:avLst/>
                <a:gdLst/>
                <a:ahLst/>
                <a:cxnLst/>
                <a:rect l="0" t="0" r="0" b="0"/>
                <a:pathLst>
                  <a:path w="1047751" h="819151">
                    <a:moveTo>
                      <a:pt x="57150" y="504825"/>
                    </a:moveTo>
                    <a:lnTo>
                      <a:pt x="76200" y="447675"/>
                    </a:lnTo>
                    <a:lnTo>
                      <a:pt x="38100" y="457200"/>
                    </a:lnTo>
                    <a:lnTo>
                      <a:pt x="0" y="438150"/>
                    </a:lnTo>
                    <a:lnTo>
                      <a:pt x="0" y="409575"/>
                    </a:lnTo>
                    <a:lnTo>
                      <a:pt x="28575" y="400050"/>
                    </a:lnTo>
                    <a:lnTo>
                      <a:pt x="9525" y="352425"/>
                    </a:lnTo>
                    <a:lnTo>
                      <a:pt x="19050" y="323850"/>
                    </a:lnTo>
                    <a:lnTo>
                      <a:pt x="38100" y="333375"/>
                    </a:lnTo>
                    <a:lnTo>
                      <a:pt x="57150" y="314325"/>
                    </a:lnTo>
                    <a:lnTo>
                      <a:pt x="19050" y="276225"/>
                    </a:lnTo>
                    <a:lnTo>
                      <a:pt x="28575" y="238125"/>
                    </a:lnTo>
                    <a:lnTo>
                      <a:pt x="9525" y="190500"/>
                    </a:lnTo>
                    <a:lnTo>
                      <a:pt x="28575" y="171450"/>
                    </a:lnTo>
                    <a:lnTo>
                      <a:pt x="66675" y="190500"/>
                    </a:lnTo>
                    <a:lnTo>
                      <a:pt x="104775" y="180975"/>
                    </a:lnTo>
                    <a:lnTo>
                      <a:pt x="85725" y="152400"/>
                    </a:lnTo>
                    <a:lnTo>
                      <a:pt x="123825" y="161925"/>
                    </a:lnTo>
                    <a:lnTo>
                      <a:pt x="133350" y="133350"/>
                    </a:lnTo>
                    <a:lnTo>
                      <a:pt x="152400" y="152400"/>
                    </a:lnTo>
                    <a:lnTo>
                      <a:pt x="152400" y="104775"/>
                    </a:lnTo>
                    <a:lnTo>
                      <a:pt x="200025" y="66675"/>
                    </a:lnTo>
                    <a:lnTo>
                      <a:pt x="200025" y="0"/>
                    </a:lnTo>
                    <a:lnTo>
                      <a:pt x="276225" y="9525"/>
                    </a:lnTo>
                    <a:lnTo>
                      <a:pt x="266700" y="57150"/>
                    </a:lnTo>
                    <a:lnTo>
                      <a:pt x="285750" y="85725"/>
                    </a:lnTo>
                    <a:lnTo>
                      <a:pt x="257175" y="114300"/>
                    </a:lnTo>
                    <a:lnTo>
                      <a:pt x="257175" y="142875"/>
                    </a:lnTo>
                    <a:lnTo>
                      <a:pt x="285750" y="161925"/>
                    </a:lnTo>
                    <a:lnTo>
                      <a:pt x="304800" y="152400"/>
                    </a:lnTo>
                    <a:lnTo>
                      <a:pt x="314325" y="180975"/>
                    </a:lnTo>
                    <a:lnTo>
                      <a:pt x="381000" y="142875"/>
                    </a:lnTo>
                    <a:lnTo>
                      <a:pt x="400050" y="161925"/>
                    </a:lnTo>
                    <a:lnTo>
                      <a:pt x="457200" y="123825"/>
                    </a:lnTo>
                    <a:lnTo>
                      <a:pt x="485775" y="66675"/>
                    </a:lnTo>
                    <a:lnTo>
                      <a:pt x="504825" y="66675"/>
                    </a:lnTo>
                    <a:lnTo>
                      <a:pt x="523875" y="123825"/>
                    </a:lnTo>
                    <a:lnTo>
                      <a:pt x="552450" y="152400"/>
                    </a:lnTo>
                    <a:lnTo>
                      <a:pt x="561975" y="190500"/>
                    </a:lnTo>
                    <a:lnTo>
                      <a:pt x="657225" y="238125"/>
                    </a:lnTo>
                    <a:lnTo>
                      <a:pt x="733425" y="304800"/>
                    </a:lnTo>
                    <a:lnTo>
                      <a:pt x="790575" y="285750"/>
                    </a:lnTo>
                    <a:lnTo>
                      <a:pt x="838200" y="295275"/>
                    </a:lnTo>
                    <a:lnTo>
                      <a:pt x="866775" y="295275"/>
                    </a:lnTo>
                    <a:lnTo>
                      <a:pt x="885825" y="314325"/>
                    </a:lnTo>
                    <a:lnTo>
                      <a:pt x="857250" y="361950"/>
                    </a:lnTo>
                    <a:lnTo>
                      <a:pt x="876300" y="390525"/>
                    </a:lnTo>
                    <a:lnTo>
                      <a:pt x="895350" y="400050"/>
                    </a:lnTo>
                    <a:lnTo>
                      <a:pt x="895350" y="371475"/>
                    </a:lnTo>
                    <a:lnTo>
                      <a:pt x="933450" y="352425"/>
                    </a:lnTo>
                    <a:lnTo>
                      <a:pt x="914400" y="390525"/>
                    </a:lnTo>
                    <a:lnTo>
                      <a:pt x="923925" y="409575"/>
                    </a:lnTo>
                    <a:lnTo>
                      <a:pt x="952500" y="409575"/>
                    </a:lnTo>
                    <a:lnTo>
                      <a:pt x="971550" y="390525"/>
                    </a:lnTo>
                    <a:lnTo>
                      <a:pt x="1000125" y="400050"/>
                    </a:lnTo>
                    <a:lnTo>
                      <a:pt x="1009650" y="428625"/>
                    </a:lnTo>
                    <a:lnTo>
                      <a:pt x="1047750" y="447675"/>
                    </a:lnTo>
                    <a:lnTo>
                      <a:pt x="1028700" y="466725"/>
                    </a:lnTo>
                    <a:lnTo>
                      <a:pt x="1038225" y="495300"/>
                    </a:lnTo>
                    <a:lnTo>
                      <a:pt x="1019175" y="514350"/>
                    </a:lnTo>
                    <a:lnTo>
                      <a:pt x="1038225" y="533400"/>
                    </a:lnTo>
                    <a:lnTo>
                      <a:pt x="1019175" y="552450"/>
                    </a:lnTo>
                    <a:lnTo>
                      <a:pt x="1019175" y="571500"/>
                    </a:lnTo>
                    <a:lnTo>
                      <a:pt x="1000125" y="590550"/>
                    </a:lnTo>
                    <a:lnTo>
                      <a:pt x="971550" y="561975"/>
                    </a:lnTo>
                    <a:lnTo>
                      <a:pt x="933450" y="561975"/>
                    </a:lnTo>
                    <a:lnTo>
                      <a:pt x="914400" y="533400"/>
                    </a:lnTo>
                    <a:lnTo>
                      <a:pt x="876300" y="561975"/>
                    </a:lnTo>
                    <a:lnTo>
                      <a:pt x="866775" y="638175"/>
                    </a:lnTo>
                    <a:lnTo>
                      <a:pt x="838200" y="657225"/>
                    </a:lnTo>
                    <a:lnTo>
                      <a:pt x="819150" y="628650"/>
                    </a:lnTo>
                    <a:lnTo>
                      <a:pt x="809625" y="657225"/>
                    </a:lnTo>
                    <a:lnTo>
                      <a:pt x="771525" y="638175"/>
                    </a:lnTo>
                    <a:lnTo>
                      <a:pt x="771525" y="704850"/>
                    </a:lnTo>
                    <a:lnTo>
                      <a:pt x="685800" y="742950"/>
                    </a:lnTo>
                    <a:lnTo>
                      <a:pt x="676275" y="781050"/>
                    </a:lnTo>
                    <a:lnTo>
                      <a:pt x="647700" y="819150"/>
                    </a:lnTo>
                    <a:lnTo>
                      <a:pt x="619125" y="819150"/>
                    </a:lnTo>
                    <a:lnTo>
                      <a:pt x="600075" y="771525"/>
                    </a:lnTo>
                    <a:lnTo>
                      <a:pt x="628650" y="742950"/>
                    </a:lnTo>
                    <a:lnTo>
                      <a:pt x="600075" y="704850"/>
                    </a:lnTo>
                    <a:lnTo>
                      <a:pt x="609600" y="638175"/>
                    </a:lnTo>
                    <a:lnTo>
                      <a:pt x="485775" y="581025"/>
                    </a:lnTo>
                    <a:lnTo>
                      <a:pt x="485775" y="657225"/>
                    </a:lnTo>
                    <a:lnTo>
                      <a:pt x="466725" y="628650"/>
                    </a:lnTo>
                    <a:lnTo>
                      <a:pt x="447675" y="638175"/>
                    </a:lnTo>
                    <a:lnTo>
                      <a:pt x="409575" y="561975"/>
                    </a:lnTo>
                    <a:lnTo>
                      <a:pt x="381000" y="561975"/>
                    </a:lnTo>
                    <a:lnTo>
                      <a:pt x="371475" y="542925"/>
                    </a:lnTo>
                    <a:lnTo>
                      <a:pt x="285750" y="552450"/>
                    </a:lnTo>
                    <a:lnTo>
                      <a:pt x="285750" y="533400"/>
                    </a:lnTo>
                    <a:lnTo>
                      <a:pt x="266700" y="514350"/>
                    </a:lnTo>
                    <a:lnTo>
                      <a:pt x="228600" y="552450"/>
                    </a:lnTo>
                    <a:lnTo>
                      <a:pt x="209550" y="533400"/>
                    </a:lnTo>
                    <a:lnTo>
                      <a:pt x="200025" y="571500"/>
                    </a:lnTo>
                    <a:lnTo>
                      <a:pt x="219075" y="619125"/>
                    </a:lnTo>
                    <a:lnTo>
                      <a:pt x="190500" y="581025"/>
                    </a:lnTo>
                    <a:lnTo>
                      <a:pt x="152400" y="590550"/>
                    </a:lnTo>
                    <a:lnTo>
                      <a:pt x="142875" y="561975"/>
                    </a:lnTo>
                    <a:lnTo>
                      <a:pt x="123825" y="590550"/>
                    </a:lnTo>
                    <a:lnTo>
                      <a:pt x="104775" y="590550"/>
                    </a:lnTo>
                    <a:lnTo>
                      <a:pt x="85725" y="561975"/>
                    </a:lnTo>
                    <a:lnTo>
                      <a:pt x="142875" y="523875"/>
                    </a:lnTo>
                    <a:lnTo>
                      <a:pt x="123825" y="495300"/>
                    </a:lnTo>
                    <a:lnTo>
                      <a:pt x="95250" y="4953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161" name="kon43"/>
              <p:cNvSpPr/>
              <p:nvPr/>
            </p:nvSpPr>
            <p:spPr>
              <a:xfrm>
                <a:off x="2654300" y="755650"/>
                <a:ext cx="1457326" cy="1095376"/>
              </a:xfrm>
              <a:custGeom>
                <a:avLst/>
                <a:gdLst/>
                <a:ahLst/>
                <a:cxnLst/>
                <a:rect l="0" t="0" r="0" b="0"/>
                <a:pathLst>
                  <a:path w="1457326" h="1095376">
                    <a:moveTo>
                      <a:pt x="1438275" y="847725"/>
                    </a:moveTo>
                    <a:lnTo>
                      <a:pt x="1371600" y="847725"/>
                    </a:lnTo>
                    <a:lnTo>
                      <a:pt x="1381125" y="885825"/>
                    </a:lnTo>
                    <a:lnTo>
                      <a:pt x="1276350" y="942975"/>
                    </a:lnTo>
                    <a:lnTo>
                      <a:pt x="1314450" y="971550"/>
                    </a:lnTo>
                    <a:lnTo>
                      <a:pt x="1314450" y="1019175"/>
                    </a:lnTo>
                    <a:lnTo>
                      <a:pt x="1333500" y="1057275"/>
                    </a:lnTo>
                    <a:lnTo>
                      <a:pt x="1333500" y="1085850"/>
                    </a:lnTo>
                    <a:lnTo>
                      <a:pt x="1314450" y="1066800"/>
                    </a:lnTo>
                    <a:lnTo>
                      <a:pt x="1285875" y="1076325"/>
                    </a:lnTo>
                    <a:lnTo>
                      <a:pt x="1247775" y="1038225"/>
                    </a:lnTo>
                    <a:lnTo>
                      <a:pt x="1228725" y="1057275"/>
                    </a:lnTo>
                    <a:lnTo>
                      <a:pt x="1190625" y="1057275"/>
                    </a:lnTo>
                    <a:lnTo>
                      <a:pt x="1171575" y="1028700"/>
                    </a:lnTo>
                    <a:lnTo>
                      <a:pt x="1143000" y="1038225"/>
                    </a:lnTo>
                    <a:lnTo>
                      <a:pt x="1143000" y="1066800"/>
                    </a:lnTo>
                    <a:lnTo>
                      <a:pt x="1114425" y="1095375"/>
                    </a:lnTo>
                    <a:lnTo>
                      <a:pt x="1085850" y="1076325"/>
                    </a:lnTo>
                    <a:lnTo>
                      <a:pt x="1057275" y="1085850"/>
                    </a:lnTo>
                    <a:lnTo>
                      <a:pt x="1038225" y="1066800"/>
                    </a:lnTo>
                    <a:lnTo>
                      <a:pt x="1028700" y="1047750"/>
                    </a:lnTo>
                    <a:lnTo>
                      <a:pt x="981075" y="1028700"/>
                    </a:lnTo>
                    <a:lnTo>
                      <a:pt x="952500" y="1047750"/>
                    </a:lnTo>
                    <a:lnTo>
                      <a:pt x="923925" y="1047750"/>
                    </a:lnTo>
                    <a:lnTo>
                      <a:pt x="923925" y="1028700"/>
                    </a:lnTo>
                    <a:lnTo>
                      <a:pt x="942975" y="1009650"/>
                    </a:lnTo>
                    <a:lnTo>
                      <a:pt x="923925" y="990600"/>
                    </a:lnTo>
                    <a:lnTo>
                      <a:pt x="942975" y="971550"/>
                    </a:lnTo>
                    <a:lnTo>
                      <a:pt x="933450" y="942975"/>
                    </a:lnTo>
                    <a:lnTo>
                      <a:pt x="952500" y="923925"/>
                    </a:lnTo>
                    <a:lnTo>
                      <a:pt x="914400" y="904875"/>
                    </a:lnTo>
                    <a:lnTo>
                      <a:pt x="904875" y="876300"/>
                    </a:lnTo>
                    <a:lnTo>
                      <a:pt x="876300" y="866775"/>
                    </a:lnTo>
                    <a:lnTo>
                      <a:pt x="857250" y="885825"/>
                    </a:lnTo>
                    <a:lnTo>
                      <a:pt x="828675" y="885825"/>
                    </a:lnTo>
                    <a:lnTo>
                      <a:pt x="819150" y="866775"/>
                    </a:lnTo>
                    <a:lnTo>
                      <a:pt x="838200" y="828675"/>
                    </a:lnTo>
                    <a:lnTo>
                      <a:pt x="800100" y="847725"/>
                    </a:lnTo>
                    <a:lnTo>
                      <a:pt x="800100" y="876300"/>
                    </a:lnTo>
                    <a:lnTo>
                      <a:pt x="781050" y="866775"/>
                    </a:lnTo>
                    <a:lnTo>
                      <a:pt x="762000" y="838200"/>
                    </a:lnTo>
                    <a:lnTo>
                      <a:pt x="790575" y="790575"/>
                    </a:lnTo>
                    <a:lnTo>
                      <a:pt x="771525" y="771525"/>
                    </a:lnTo>
                    <a:lnTo>
                      <a:pt x="742950" y="771525"/>
                    </a:lnTo>
                    <a:lnTo>
                      <a:pt x="695325" y="762000"/>
                    </a:lnTo>
                    <a:lnTo>
                      <a:pt x="638175" y="781050"/>
                    </a:lnTo>
                    <a:lnTo>
                      <a:pt x="561975" y="714375"/>
                    </a:lnTo>
                    <a:lnTo>
                      <a:pt x="466725" y="666750"/>
                    </a:lnTo>
                    <a:lnTo>
                      <a:pt x="457200" y="628650"/>
                    </a:lnTo>
                    <a:lnTo>
                      <a:pt x="428625" y="600075"/>
                    </a:lnTo>
                    <a:lnTo>
                      <a:pt x="409575" y="542925"/>
                    </a:lnTo>
                    <a:lnTo>
                      <a:pt x="390525" y="542925"/>
                    </a:lnTo>
                    <a:lnTo>
                      <a:pt x="361950" y="600075"/>
                    </a:lnTo>
                    <a:lnTo>
                      <a:pt x="304800" y="638175"/>
                    </a:lnTo>
                    <a:lnTo>
                      <a:pt x="285750" y="619125"/>
                    </a:lnTo>
                    <a:lnTo>
                      <a:pt x="219075" y="657225"/>
                    </a:lnTo>
                    <a:lnTo>
                      <a:pt x="209550" y="628650"/>
                    </a:lnTo>
                    <a:lnTo>
                      <a:pt x="190500" y="638175"/>
                    </a:lnTo>
                    <a:lnTo>
                      <a:pt x="161925" y="619125"/>
                    </a:lnTo>
                    <a:lnTo>
                      <a:pt x="161925" y="590550"/>
                    </a:lnTo>
                    <a:lnTo>
                      <a:pt x="190500" y="561975"/>
                    </a:lnTo>
                    <a:lnTo>
                      <a:pt x="171450" y="533400"/>
                    </a:lnTo>
                    <a:lnTo>
                      <a:pt x="180975" y="485775"/>
                    </a:lnTo>
                    <a:lnTo>
                      <a:pt x="104775" y="476250"/>
                    </a:lnTo>
                    <a:lnTo>
                      <a:pt x="66675" y="457200"/>
                    </a:lnTo>
                    <a:lnTo>
                      <a:pt x="9525" y="371475"/>
                    </a:lnTo>
                    <a:lnTo>
                      <a:pt x="28575" y="342900"/>
                    </a:lnTo>
                    <a:lnTo>
                      <a:pt x="9525" y="323850"/>
                    </a:lnTo>
                    <a:lnTo>
                      <a:pt x="28575" y="304800"/>
                    </a:lnTo>
                    <a:lnTo>
                      <a:pt x="0" y="276225"/>
                    </a:lnTo>
                    <a:lnTo>
                      <a:pt x="47625" y="247650"/>
                    </a:lnTo>
                    <a:lnTo>
                      <a:pt x="95250" y="238125"/>
                    </a:lnTo>
                    <a:lnTo>
                      <a:pt x="190500" y="228600"/>
                    </a:lnTo>
                    <a:lnTo>
                      <a:pt x="295275" y="209550"/>
                    </a:lnTo>
                    <a:lnTo>
                      <a:pt x="323850" y="209550"/>
                    </a:lnTo>
                    <a:lnTo>
                      <a:pt x="457200" y="161925"/>
                    </a:lnTo>
                    <a:lnTo>
                      <a:pt x="533400" y="114300"/>
                    </a:lnTo>
                    <a:lnTo>
                      <a:pt x="600075" y="57150"/>
                    </a:lnTo>
                    <a:lnTo>
                      <a:pt x="657225" y="0"/>
                    </a:lnTo>
                    <a:lnTo>
                      <a:pt x="685800" y="19050"/>
                    </a:lnTo>
                    <a:lnTo>
                      <a:pt x="704850" y="19050"/>
                    </a:lnTo>
                    <a:lnTo>
                      <a:pt x="704850" y="47625"/>
                    </a:lnTo>
                    <a:lnTo>
                      <a:pt x="752475" y="47625"/>
                    </a:lnTo>
                    <a:lnTo>
                      <a:pt x="771525" y="133350"/>
                    </a:lnTo>
                    <a:lnTo>
                      <a:pt x="847725" y="133350"/>
                    </a:lnTo>
                    <a:lnTo>
                      <a:pt x="866775" y="76200"/>
                    </a:lnTo>
                    <a:lnTo>
                      <a:pt x="885825" y="114300"/>
                    </a:lnTo>
                    <a:lnTo>
                      <a:pt x="857250" y="180975"/>
                    </a:lnTo>
                    <a:lnTo>
                      <a:pt x="904875" y="209550"/>
                    </a:lnTo>
                    <a:lnTo>
                      <a:pt x="914400" y="247650"/>
                    </a:lnTo>
                    <a:lnTo>
                      <a:pt x="885825" y="266700"/>
                    </a:lnTo>
                    <a:lnTo>
                      <a:pt x="885825" y="295275"/>
                    </a:lnTo>
                    <a:lnTo>
                      <a:pt x="942975" y="295275"/>
                    </a:lnTo>
                    <a:lnTo>
                      <a:pt x="1000125" y="266700"/>
                    </a:lnTo>
                    <a:lnTo>
                      <a:pt x="1019175" y="238125"/>
                    </a:lnTo>
                    <a:lnTo>
                      <a:pt x="1095375" y="247650"/>
                    </a:lnTo>
                    <a:lnTo>
                      <a:pt x="1114425" y="266700"/>
                    </a:lnTo>
                    <a:lnTo>
                      <a:pt x="1104900" y="285750"/>
                    </a:lnTo>
                    <a:lnTo>
                      <a:pt x="1076325" y="285750"/>
                    </a:lnTo>
                    <a:lnTo>
                      <a:pt x="1085850" y="314325"/>
                    </a:lnTo>
                    <a:lnTo>
                      <a:pt x="1066800" y="323850"/>
                    </a:lnTo>
                    <a:lnTo>
                      <a:pt x="1076325" y="352425"/>
                    </a:lnTo>
                    <a:lnTo>
                      <a:pt x="1104900" y="371475"/>
                    </a:lnTo>
                    <a:lnTo>
                      <a:pt x="1123950" y="361950"/>
                    </a:lnTo>
                    <a:lnTo>
                      <a:pt x="1152525" y="371475"/>
                    </a:lnTo>
                    <a:lnTo>
                      <a:pt x="1162050" y="342900"/>
                    </a:lnTo>
                    <a:lnTo>
                      <a:pt x="1143000" y="323850"/>
                    </a:lnTo>
                    <a:lnTo>
                      <a:pt x="1181100" y="285750"/>
                    </a:lnTo>
                    <a:lnTo>
                      <a:pt x="1209675" y="314325"/>
                    </a:lnTo>
                    <a:lnTo>
                      <a:pt x="1228725" y="295275"/>
                    </a:lnTo>
                    <a:lnTo>
                      <a:pt x="1247775" y="314325"/>
                    </a:lnTo>
                    <a:lnTo>
                      <a:pt x="1285875" y="304800"/>
                    </a:lnTo>
                    <a:lnTo>
                      <a:pt x="1276350" y="266700"/>
                    </a:lnTo>
                    <a:lnTo>
                      <a:pt x="1314450" y="190500"/>
                    </a:lnTo>
                    <a:lnTo>
                      <a:pt x="1323975" y="209550"/>
                    </a:lnTo>
                    <a:lnTo>
                      <a:pt x="1314450" y="228600"/>
                    </a:lnTo>
                    <a:lnTo>
                      <a:pt x="1343025" y="247650"/>
                    </a:lnTo>
                    <a:lnTo>
                      <a:pt x="1333500" y="276225"/>
                    </a:lnTo>
                    <a:lnTo>
                      <a:pt x="1314450" y="295275"/>
                    </a:lnTo>
                    <a:lnTo>
                      <a:pt x="1314450" y="314325"/>
                    </a:lnTo>
                    <a:lnTo>
                      <a:pt x="1343025" y="333375"/>
                    </a:lnTo>
                    <a:lnTo>
                      <a:pt x="1333500" y="371475"/>
                    </a:lnTo>
                    <a:lnTo>
                      <a:pt x="1333500" y="390525"/>
                    </a:lnTo>
                    <a:lnTo>
                      <a:pt x="1371600" y="400050"/>
                    </a:lnTo>
                    <a:lnTo>
                      <a:pt x="1400175" y="447675"/>
                    </a:lnTo>
                    <a:lnTo>
                      <a:pt x="1390650" y="476250"/>
                    </a:lnTo>
                    <a:lnTo>
                      <a:pt x="1409700" y="523875"/>
                    </a:lnTo>
                    <a:lnTo>
                      <a:pt x="1438275" y="542925"/>
                    </a:lnTo>
                    <a:lnTo>
                      <a:pt x="1438275" y="581025"/>
                    </a:lnTo>
                    <a:lnTo>
                      <a:pt x="1419225" y="561975"/>
                    </a:lnTo>
                    <a:lnTo>
                      <a:pt x="1409700" y="590550"/>
                    </a:lnTo>
                    <a:lnTo>
                      <a:pt x="1428750" y="619125"/>
                    </a:lnTo>
                    <a:lnTo>
                      <a:pt x="1447800" y="647700"/>
                    </a:lnTo>
                    <a:lnTo>
                      <a:pt x="1457325" y="685800"/>
                    </a:lnTo>
                    <a:lnTo>
                      <a:pt x="1438275" y="695325"/>
                    </a:lnTo>
                    <a:lnTo>
                      <a:pt x="1438275" y="733425"/>
                    </a:lnTo>
                    <a:lnTo>
                      <a:pt x="1409700" y="771525"/>
                    </a:lnTo>
                    <a:lnTo>
                      <a:pt x="1438275" y="80010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  <p:sp>
            <p:nvSpPr>
              <p:cNvPr id="162" name="kon49"/>
              <p:cNvSpPr/>
              <p:nvPr/>
            </p:nvSpPr>
            <p:spPr>
              <a:xfrm>
                <a:off x="3111500" y="1003300"/>
                <a:ext cx="295276" cy="228601"/>
              </a:xfrm>
              <a:custGeom>
                <a:avLst/>
                <a:gdLst/>
                <a:ahLst/>
                <a:cxnLst/>
                <a:rect l="0" t="0" r="0" b="0"/>
                <a:pathLst>
                  <a:path w="295276" h="228601">
                    <a:moveTo>
                      <a:pt x="142875" y="190500"/>
                    </a:moveTo>
                    <a:lnTo>
                      <a:pt x="152400" y="228600"/>
                    </a:lnTo>
                    <a:lnTo>
                      <a:pt x="104775" y="228600"/>
                    </a:lnTo>
                    <a:lnTo>
                      <a:pt x="104775" y="190500"/>
                    </a:lnTo>
                    <a:lnTo>
                      <a:pt x="85725" y="180975"/>
                    </a:lnTo>
                    <a:lnTo>
                      <a:pt x="66675" y="142875"/>
                    </a:lnTo>
                    <a:lnTo>
                      <a:pt x="38100" y="142875"/>
                    </a:lnTo>
                    <a:lnTo>
                      <a:pt x="0" y="85725"/>
                    </a:lnTo>
                    <a:lnTo>
                      <a:pt x="0" y="66675"/>
                    </a:lnTo>
                    <a:lnTo>
                      <a:pt x="19050" y="0"/>
                    </a:lnTo>
                    <a:lnTo>
                      <a:pt x="47625" y="0"/>
                    </a:lnTo>
                    <a:lnTo>
                      <a:pt x="66675" y="19050"/>
                    </a:lnTo>
                    <a:lnTo>
                      <a:pt x="104775" y="9525"/>
                    </a:lnTo>
                    <a:lnTo>
                      <a:pt x="104775" y="57150"/>
                    </a:lnTo>
                    <a:lnTo>
                      <a:pt x="152400" y="19050"/>
                    </a:lnTo>
                    <a:lnTo>
                      <a:pt x="180975" y="38100"/>
                    </a:lnTo>
                    <a:lnTo>
                      <a:pt x="228600" y="38100"/>
                    </a:lnTo>
                    <a:lnTo>
                      <a:pt x="247650" y="57150"/>
                    </a:lnTo>
                    <a:lnTo>
                      <a:pt x="276225" y="47625"/>
                    </a:lnTo>
                    <a:lnTo>
                      <a:pt x="295275" y="85725"/>
                    </a:lnTo>
                    <a:lnTo>
                      <a:pt x="247650" y="133350"/>
                    </a:lnTo>
                    <a:lnTo>
                      <a:pt x="266700" y="152400"/>
                    </a:lnTo>
                    <a:lnTo>
                      <a:pt x="247650" y="171450"/>
                    </a:lnTo>
                    <a:lnTo>
                      <a:pt x="285750" y="180975"/>
                    </a:lnTo>
                    <a:lnTo>
                      <a:pt x="209550" y="190500"/>
                    </a:lnTo>
                    <a:lnTo>
                      <a:pt x="171450" y="152400"/>
                    </a:lnTo>
                    <a:lnTo>
                      <a:pt x="114300" y="171450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pl-PL" sz="1100"/>
              </a:p>
            </p:txBody>
          </p:sp>
        </p:grpSp>
        <p:sp>
          <p:nvSpPr>
            <p:cNvPr id="135" name="KonT1"/>
            <p:cNvSpPr/>
            <p:nvPr/>
          </p:nvSpPr>
          <p:spPr>
            <a:xfrm>
              <a:off x="2693639" y="1444364"/>
              <a:ext cx="510314" cy="1302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Białogardzki</a:t>
              </a:r>
            </a:p>
          </p:txBody>
        </p:sp>
        <p:sp>
          <p:nvSpPr>
            <p:cNvPr id="136" name="KonT8"/>
            <p:cNvSpPr/>
            <p:nvPr/>
          </p:nvSpPr>
          <p:spPr>
            <a:xfrm>
              <a:off x="2191882" y="1291964"/>
              <a:ext cx="471866" cy="1302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Kołobrzeski</a:t>
              </a:r>
            </a:p>
          </p:txBody>
        </p:sp>
        <p:sp>
          <p:nvSpPr>
            <p:cNvPr id="137" name="KonT9"/>
            <p:cNvSpPr/>
            <p:nvPr/>
          </p:nvSpPr>
          <p:spPr>
            <a:xfrm>
              <a:off x="3022308" y="1015271"/>
              <a:ext cx="437490" cy="955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6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Miasto Koszalin</a:t>
              </a:r>
            </a:p>
          </p:txBody>
        </p:sp>
        <p:sp>
          <p:nvSpPr>
            <p:cNvPr id="138" name="KonT10"/>
            <p:cNvSpPr/>
            <p:nvPr/>
          </p:nvSpPr>
          <p:spPr>
            <a:xfrm>
              <a:off x="3479541" y="1281740"/>
              <a:ext cx="462368" cy="1302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/>
                </a:rPr>
                <a:t>Koszaliński</a:t>
              </a:r>
            </a:p>
          </p:txBody>
        </p:sp>
        <p:sp>
          <p:nvSpPr>
            <p:cNvPr id="139" name="T1"/>
            <p:cNvSpPr/>
            <p:nvPr/>
          </p:nvSpPr>
          <p:spPr>
            <a:xfrm>
              <a:off x="2736409" y="1581719"/>
              <a:ext cx="311743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Białogard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0" name="T2"/>
            <p:cNvSpPr/>
            <p:nvPr/>
          </p:nvSpPr>
          <p:spPr>
            <a:xfrm>
              <a:off x="2711040" y="1696018"/>
              <a:ext cx="311743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Gmina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Białogard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1" name="T3"/>
            <p:cNvSpPr/>
            <p:nvPr/>
          </p:nvSpPr>
          <p:spPr>
            <a:xfrm>
              <a:off x="2569600" y="1420632"/>
              <a:ext cx="233491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Karlino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2" name="T4"/>
            <p:cNvSpPr/>
            <p:nvPr/>
          </p:nvSpPr>
          <p:spPr>
            <a:xfrm>
              <a:off x="3168452" y="1683318"/>
              <a:ext cx="254298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Tychowo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3" name="T44"/>
            <p:cNvSpPr/>
            <p:nvPr/>
          </p:nvSpPr>
          <p:spPr>
            <a:xfrm>
              <a:off x="2483283" y="1234148"/>
              <a:ext cx="200471" cy="1042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900" b="1" i="1" dirty="0">
                  <a:solidFill>
                    <a:schemeClr val="bg1"/>
                  </a:solidFill>
                  <a:latin typeface="Times New Roman"/>
                </a:rPr>
                <a:t>G. Dygowo
 </a:t>
              </a:r>
            </a:p>
          </p:txBody>
        </p:sp>
        <p:sp>
          <p:nvSpPr>
            <p:cNvPr id="144" name="T45"/>
            <p:cNvSpPr/>
            <p:nvPr/>
          </p:nvSpPr>
          <p:spPr>
            <a:xfrm>
              <a:off x="2359642" y="1449549"/>
              <a:ext cx="242085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Gościno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5" name="T46"/>
            <p:cNvSpPr/>
            <p:nvPr/>
          </p:nvSpPr>
          <p:spPr>
            <a:xfrm>
              <a:off x="2177885" y="1137219"/>
              <a:ext cx="314005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Kołobrzeg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6" name="T47"/>
            <p:cNvSpPr/>
            <p:nvPr/>
          </p:nvSpPr>
          <p:spPr>
            <a:xfrm>
              <a:off x="2043411" y="1228575"/>
              <a:ext cx="314005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Gmina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Kołobrzeg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7" name="T48"/>
            <p:cNvSpPr/>
            <p:nvPr/>
          </p:nvSpPr>
          <p:spPr>
            <a:xfrm>
              <a:off x="2218123" y="1662240"/>
              <a:ext cx="177508" cy="608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G</a:t>
              </a:r>
              <a:r>
                <a:rPr lang="pl-PL" sz="1000" b="1" i="1" dirty="0">
                  <a:solidFill>
                    <a:srgbClr val="000000"/>
                  </a:solidFill>
                  <a:latin typeface="Times New Roman"/>
                </a:rPr>
                <a:t>. </a:t>
              </a:r>
              <a:r>
                <a:rPr lang="pl-PL" sz="1000" b="1" i="1" dirty="0" smtClean="0">
                  <a:solidFill>
                    <a:srgbClr val="000000"/>
                  </a:solidFill>
                  <a:latin typeface="Times New Roman"/>
                </a:rPr>
                <a:t>Rymań</a:t>
              </a:r>
              <a:endParaRPr lang="pl-PL" sz="1000" b="1" i="1" dirty="0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148" name="T49"/>
            <p:cNvSpPr/>
            <p:nvPr/>
          </p:nvSpPr>
          <p:spPr>
            <a:xfrm>
              <a:off x="2168967" y="1442019"/>
              <a:ext cx="210874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Siemyśl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49" name="T50"/>
            <p:cNvSpPr/>
            <p:nvPr/>
          </p:nvSpPr>
          <p:spPr>
            <a:xfrm>
              <a:off x="2361226" y="1104578"/>
              <a:ext cx="356523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Ustronie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Morskie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0" name="T51"/>
            <p:cNvSpPr/>
            <p:nvPr/>
          </p:nvSpPr>
          <p:spPr>
            <a:xfrm>
              <a:off x="3104648" y="1090545"/>
              <a:ext cx="291388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Miasto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Koszalin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1" name="T52"/>
            <p:cNvSpPr/>
            <p:nvPr/>
          </p:nvSpPr>
          <p:spPr>
            <a:xfrm>
              <a:off x="2741841" y="1099119"/>
              <a:ext cx="216755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Będzino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2" name="T53"/>
            <p:cNvSpPr/>
            <p:nvPr/>
          </p:nvSpPr>
          <p:spPr>
            <a:xfrm>
              <a:off x="2813848" y="1264219"/>
              <a:ext cx="259273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Biesiekierz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3" name="T54"/>
            <p:cNvSpPr/>
            <p:nvPr/>
          </p:nvSpPr>
          <p:spPr>
            <a:xfrm>
              <a:off x="3594887" y="1569018"/>
              <a:ext cx="259273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Bobolice 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4" name="T55"/>
            <p:cNvSpPr/>
            <p:nvPr/>
          </p:nvSpPr>
          <p:spPr>
            <a:xfrm>
              <a:off x="3328196" y="1289618"/>
              <a:ext cx="226706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Manowo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5" name="T56"/>
            <p:cNvSpPr/>
            <p:nvPr/>
          </p:nvSpPr>
          <p:spPr>
            <a:xfrm>
              <a:off x="3053021" y="908619"/>
              <a:ext cx="234848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Mielno 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6" name="T57"/>
            <p:cNvSpPr/>
            <p:nvPr/>
          </p:nvSpPr>
          <p:spPr>
            <a:xfrm>
              <a:off x="3701300" y="1226119"/>
              <a:ext cx="249775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Polanów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7" name="T58"/>
            <p:cNvSpPr/>
            <p:nvPr/>
          </p:nvSpPr>
          <p:spPr>
            <a:xfrm>
              <a:off x="3265481" y="934018"/>
              <a:ext cx="229420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MG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Sianów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  <p:sp>
          <p:nvSpPr>
            <p:cNvPr id="158" name="T59"/>
            <p:cNvSpPr/>
            <p:nvPr/>
          </p:nvSpPr>
          <p:spPr>
            <a:xfrm>
              <a:off x="3043823" y="1298521"/>
              <a:ext cx="248870" cy="694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l-PL" sz="1000" b="1" i="1" dirty="0">
                  <a:solidFill>
                    <a:schemeClr val="bg1"/>
                  </a:solidFill>
                  <a:latin typeface="Times New Roman"/>
                </a:rPr>
                <a:t>G. </a:t>
              </a:r>
              <a:r>
                <a:rPr lang="pl-PL" sz="1000" b="1" i="1" dirty="0" smtClean="0">
                  <a:solidFill>
                    <a:schemeClr val="bg1"/>
                  </a:solidFill>
                  <a:latin typeface="Times New Roman"/>
                </a:rPr>
                <a:t>Świeszyno</a:t>
              </a:r>
              <a:endParaRPr lang="pl-PL" sz="1000" b="1" i="1" dirty="0">
                <a:solidFill>
                  <a:schemeClr val="bg1"/>
                </a:solidFill>
                <a:latin typeface="Times New Roman"/>
              </a:endParaRPr>
            </a:p>
          </p:txBody>
        </p:sp>
      </p:grpSp>
      <p:sp>
        <p:nvSpPr>
          <p:cNvPr id="164" name="Prostokąt z rogami zaokrąglonymi po przekątnej 163"/>
          <p:cNvSpPr/>
          <p:nvPr/>
        </p:nvSpPr>
        <p:spPr>
          <a:xfrm>
            <a:off x="350132" y="1378148"/>
            <a:ext cx="2028181" cy="736722"/>
          </a:xfrm>
          <a:prstGeom prst="round2DiagRect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Alokacja</a:t>
            </a:r>
          </a:p>
          <a:p>
            <a:pPr algn="ctr"/>
            <a:r>
              <a:rPr lang="pl-PL" dirty="0" smtClean="0"/>
              <a:t>2 000 000 EUR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2771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8.8</a:t>
            </a:r>
            <a:endParaRPr lang="pl-PL" dirty="0"/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725650"/>
              </p:ext>
            </p:extLst>
          </p:nvPr>
        </p:nvGraphicFramePr>
        <p:xfrm>
          <a:off x="349250" y="1308100"/>
          <a:ext cx="10515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3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8.8 – dotychczasowe rezultaty</a:t>
            </a:r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1898622"/>
              </p:ext>
            </p:extLst>
          </p:nvPr>
        </p:nvGraphicFramePr>
        <p:xfrm>
          <a:off x="349250" y="1308100"/>
          <a:ext cx="10515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3441</TotalTime>
  <Words>705</Words>
  <Application>Microsoft Office PowerPoint</Application>
  <PresentationFormat>Panoramiczny</PresentationFormat>
  <Paragraphs>175</Paragraphs>
  <Slides>18</Slides>
  <Notes>0</Notes>
  <HiddenSlides>0</HiddenSlides>
  <MMClips>2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4" baseType="lpstr">
      <vt:lpstr>Calibri Light</vt:lpstr>
      <vt:lpstr>Calibri</vt:lpstr>
      <vt:lpstr>Arial</vt:lpstr>
      <vt:lpstr>Times New Roman</vt:lpstr>
      <vt:lpstr>Book Antiqua</vt:lpstr>
      <vt:lpstr>Motyw pakietu Office</vt:lpstr>
      <vt:lpstr>Kierunki działań i wyzwań związane z konkursami edukacyjnymi na 2019 r.</vt:lpstr>
      <vt:lpstr>Cel wsparcia edukacyjnego na terenie ZIT KKBOF </vt:lpstr>
      <vt:lpstr>Nauczanie przedszkolne i szkolnictwo ogólne  w projektach na obszarze ZIT KKBOF </vt:lpstr>
      <vt:lpstr>Działanie 8.4</vt:lpstr>
      <vt:lpstr>Działanie 8.4. – dotychczasowe rezultaty</vt:lpstr>
      <vt:lpstr>Wsparcie na starcie! Gmina Miasto Koszalin</vt:lpstr>
      <vt:lpstr>Nauczanie zawodowe w projektach na obszarze ZIT KKBOF </vt:lpstr>
      <vt:lpstr>Działanie 8.8</vt:lpstr>
      <vt:lpstr>Działanie 8.8 – dotychczasowe rezultaty</vt:lpstr>
      <vt:lpstr>Czas na ZAWODOWCA Gmina Miasto Koszalin</vt:lpstr>
      <vt:lpstr>Czas na ZAWODOWCA Gmina Miasto Koszalin</vt:lpstr>
      <vt:lpstr>Nabory planowane na 2019 rok</vt:lpstr>
      <vt:lpstr>Kierunki wsparcia kształcenia ogólnego w 2019 roku</vt:lpstr>
      <vt:lpstr>Kierunki wsparcia kształcenia zawodowego w 2019 roku</vt:lpstr>
      <vt:lpstr>ZAWODY POSZUKIWANE NA ZACHODNIOPOMORSKIM RYNKU PRACY W I PÓŁROCZU 2018 ROKU</vt:lpstr>
      <vt:lpstr> </vt:lpstr>
      <vt:lpstr>Wsparcie przy aplikowaniu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Krycki Wojciech</dc:creator>
  <cp:lastModifiedBy>Krycki Wojciech</cp:lastModifiedBy>
  <cp:revision>307</cp:revision>
  <cp:lastPrinted>2018-04-27T12:54:01Z</cp:lastPrinted>
  <dcterms:created xsi:type="dcterms:W3CDTF">2018-01-11T08:55:36Z</dcterms:created>
  <dcterms:modified xsi:type="dcterms:W3CDTF">2018-11-29T08:12:55Z</dcterms:modified>
</cp:coreProperties>
</file>