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0"/>
  </p:notesMasterIdLst>
  <p:handoutMasterIdLst>
    <p:handoutMasterId r:id="rId11"/>
  </p:handoutMasterIdLst>
  <p:sldIdLst>
    <p:sldId id="265" r:id="rId2"/>
    <p:sldId id="323" r:id="rId3"/>
    <p:sldId id="309" r:id="rId4"/>
    <p:sldId id="303" r:id="rId5"/>
    <p:sldId id="305" r:id="rId6"/>
    <p:sldId id="325" r:id="rId7"/>
    <p:sldId id="326" r:id="rId8"/>
    <p:sldId id="324" r:id="rId9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BF29D79D-9091-48A5-BA5F-50C37D1FA23F}">
          <p14:sldIdLst>
            <p14:sldId id="265"/>
            <p14:sldId id="323"/>
            <p14:sldId id="309"/>
            <p14:sldId id="303"/>
            <p14:sldId id="305"/>
            <p14:sldId id="325"/>
            <p14:sldId id="326"/>
            <p14:sldId id="32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81D8F3"/>
    <a:srgbClr val="FFFFA3"/>
    <a:srgbClr val="FFED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08EE2E-6D75-444C-A2BE-2CACA9F5E4D7}" type="doc">
      <dgm:prSet loTypeId="urn:microsoft.com/office/officeart/2008/layout/AlternatingPictureCircle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152B6BD5-FC7C-465A-A7CE-5883F84835C7}">
      <dgm:prSet phldrT="[Tekst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pl-PL" sz="1200" dirty="0"/>
            <a:t>Centrum Przesiadkowe </a:t>
          </a:r>
        </a:p>
        <a:p>
          <a:r>
            <a:rPr lang="pl-PL" sz="1200" dirty="0" err="1"/>
            <a:t>Bike</a:t>
          </a:r>
          <a:r>
            <a:rPr lang="pl-PL" sz="1200" dirty="0"/>
            <a:t> &amp; </a:t>
          </a:r>
          <a:r>
            <a:rPr lang="pl-PL" sz="1200" dirty="0" err="1"/>
            <a:t>Ride</a:t>
          </a:r>
          <a:r>
            <a:rPr lang="pl-PL" sz="1200" dirty="0"/>
            <a:t> </a:t>
          </a:r>
        </a:p>
        <a:p>
          <a:r>
            <a:rPr lang="pl-PL" sz="1200" dirty="0"/>
            <a:t>50 miejsc postojowych</a:t>
          </a:r>
        </a:p>
      </dgm:t>
    </dgm:pt>
    <dgm:pt modelId="{C7545A17-F7E1-47D1-B72F-00F919F689D3}" type="parTrans" cxnId="{59C13808-1ADC-4C19-850F-5E72AB49F2F6}">
      <dgm:prSet/>
      <dgm:spPr/>
      <dgm:t>
        <a:bodyPr/>
        <a:lstStyle/>
        <a:p>
          <a:endParaRPr lang="pl-PL"/>
        </a:p>
      </dgm:t>
    </dgm:pt>
    <dgm:pt modelId="{8058EEFE-BE25-48F8-B4F1-15FA9C6B8144}" type="sibTrans" cxnId="{59C13808-1ADC-4C19-850F-5E72AB49F2F6}">
      <dgm:prSet/>
      <dgm:spPr/>
      <dgm:t>
        <a:bodyPr/>
        <a:lstStyle/>
        <a:p>
          <a:endParaRPr lang="pl-PL"/>
        </a:p>
      </dgm:t>
    </dgm:pt>
    <dgm:pt modelId="{7EF72E8A-EFE6-446A-A05D-21046A37A8C9}">
      <dgm:prSet phldrT="[Tekst]"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2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r>
            <a:rPr lang="pl-PL" sz="1200" b="1" dirty="0"/>
            <a:t>10,09 km</a:t>
          </a:r>
        </a:p>
        <a:p>
          <a:r>
            <a:rPr lang="pl-PL" sz="1200" dirty="0"/>
            <a:t>Długość wybudowanych dróg dla rowerów</a:t>
          </a:r>
        </a:p>
      </dgm:t>
    </dgm:pt>
    <dgm:pt modelId="{72BD678E-2338-44FD-9625-35980D8063B2}" type="parTrans" cxnId="{C6811EB1-47F8-439C-98B5-C074E6793909}">
      <dgm:prSet/>
      <dgm:spPr/>
      <dgm:t>
        <a:bodyPr/>
        <a:lstStyle/>
        <a:p>
          <a:endParaRPr lang="pl-PL"/>
        </a:p>
      </dgm:t>
    </dgm:pt>
    <dgm:pt modelId="{2E8F193F-437A-4369-812B-1D91F63EECBB}" type="sibTrans" cxnId="{C6811EB1-47F8-439C-98B5-C074E6793909}">
      <dgm:prSet/>
      <dgm:spPr/>
      <dgm:t>
        <a:bodyPr/>
        <a:lstStyle/>
        <a:p>
          <a:endParaRPr lang="pl-PL"/>
        </a:p>
      </dgm:t>
    </dgm:pt>
    <dgm:pt modelId="{24B0E1EC-D32D-4910-8F94-045036DF8D21}">
      <dgm:prSet phldrT="[Tekst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2">
              <a:lumMod val="20000"/>
              <a:lumOff val="80000"/>
            </a:schemeClr>
          </a:solidFill>
        </a:ln>
      </dgm:spPr>
      <dgm:t>
        <a:bodyPr/>
        <a:lstStyle/>
        <a:p>
          <a:r>
            <a:rPr lang="pl-PL" sz="2000" dirty="0"/>
            <a:t>Rower miejski</a:t>
          </a:r>
        </a:p>
      </dgm:t>
    </dgm:pt>
    <dgm:pt modelId="{256646E7-50C8-4B84-BFA7-E511EE39C364}" type="parTrans" cxnId="{B55C4505-210E-4A60-BBC9-26C7021526C4}">
      <dgm:prSet/>
      <dgm:spPr/>
      <dgm:t>
        <a:bodyPr/>
        <a:lstStyle/>
        <a:p>
          <a:endParaRPr lang="pl-PL"/>
        </a:p>
      </dgm:t>
    </dgm:pt>
    <dgm:pt modelId="{5AB318E2-BDB2-4AB3-BDA1-C8AD1960AD99}" type="sibTrans" cxnId="{B55C4505-210E-4A60-BBC9-26C7021526C4}">
      <dgm:prSet/>
      <dgm:spPr/>
      <dgm:t>
        <a:bodyPr/>
        <a:lstStyle/>
        <a:p>
          <a:endParaRPr lang="pl-PL"/>
        </a:p>
      </dgm:t>
    </dgm:pt>
    <dgm:pt modelId="{E4A4D6B8-7318-44AE-9847-A31EC67BE3CC}">
      <dgm:prSet phldrT="[Tekst]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r>
            <a:rPr lang="pl-PL" dirty="0"/>
            <a:t>Kampania promocyjno-informacyjna </a:t>
          </a:r>
        </a:p>
        <a:p>
          <a:r>
            <a:rPr lang="pl-PL" dirty="0"/>
            <a:t>transportu niskoemisyjnego</a:t>
          </a:r>
        </a:p>
      </dgm:t>
    </dgm:pt>
    <dgm:pt modelId="{0ABEC682-842F-4B94-9215-F45FE35BB342}" type="parTrans" cxnId="{F68F9008-09FD-4FF6-8663-B2119E55FF45}">
      <dgm:prSet/>
      <dgm:spPr/>
      <dgm:t>
        <a:bodyPr/>
        <a:lstStyle/>
        <a:p>
          <a:endParaRPr lang="pl-PL"/>
        </a:p>
      </dgm:t>
    </dgm:pt>
    <dgm:pt modelId="{400F4F10-B7A3-4FE8-A0E2-305D21C02F44}" type="sibTrans" cxnId="{F68F9008-09FD-4FF6-8663-B2119E55FF45}">
      <dgm:prSet/>
      <dgm:spPr/>
      <dgm:t>
        <a:bodyPr/>
        <a:lstStyle/>
        <a:p>
          <a:endParaRPr lang="pl-PL"/>
        </a:p>
      </dgm:t>
    </dgm:pt>
    <dgm:pt modelId="{30F39517-CFF6-4B24-85F0-EB23DDB7E69D}" type="pres">
      <dgm:prSet presAssocID="{5C08EE2E-6D75-444C-A2BE-2CACA9F5E4D7}" presName="Name0" presStyleCnt="0">
        <dgm:presLayoutVars>
          <dgm:chMax/>
          <dgm:chPref/>
          <dgm:dir/>
        </dgm:presLayoutVars>
      </dgm:prSet>
      <dgm:spPr/>
    </dgm:pt>
    <dgm:pt modelId="{2722447F-F029-4A2B-881A-9FC0973811A0}" type="pres">
      <dgm:prSet presAssocID="{152B6BD5-FC7C-465A-A7CE-5883F84835C7}" presName="composite" presStyleCnt="0"/>
      <dgm:spPr/>
    </dgm:pt>
    <dgm:pt modelId="{DCE3DD46-8959-430F-883E-49C2A001B1D5}" type="pres">
      <dgm:prSet presAssocID="{152B6BD5-FC7C-465A-A7CE-5883F84835C7}" presName="Accent" presStyleLbl="alignNode1" presStyleIdx="0" presStyleCnt="7" custFlipHor="1" custScaleX="104866" custLinFactX="-300000" custLinFactNeighborX="-364535" custLinFactNeighborY="27572">
        <dgm:presLayoutVars>
          <dgm:chMax val="0"/>
          <dgm:chPref val="0"/>
        </dgm:presLayoutVars>
      </dgm:prSet>
      <dgm:spPr/>
    </dgm:pt>
    <dgm:pt modelId="{84FA04E3-E5FE-43B6-AACC-C9250AB54E05}" type="pres">
      <dgm:prSet presAssocID="{152B6BD5-FC7C-465A-A7CE-5883F84835C7}" presName="Image" presStyleLbl="bgImgPlace1" presStyleIdx="0" presStyleCnt="4" custLinFactX="-37839" custLinFactNeighborX="-100000" custLinFactNeighborY="53940">
        <dgm:presLayoutVars>
          <dgm:chMax val="0"/>
          <dgm:chPref val="0"/>
          <dgm:bulletEnabled val="1"/>
        </dgm:presLayoutVars>
      </dgm:prSet>
      <dgm:spPr>
        <a:noFill/>
      </dgm:spPr>
    </dgm:pt>
    <dgm:pt modelId="{E1900C15-CC31-49CF-B9AE-57C162C56DD7}" type="pres">
      <dgm:prSet presAssocID="{152B6BD5-FC7C-465A-A7CE-5883F84835C7}" presName="Parent" presStyleLbl="fgAccFollowNode1" presStyleIdx="0" presStyleCnt="4" custScaleX="1270426" custScaleY="511686" custLinFactX="-293297" custLinFactNeighborX="-300000" custLinFactNeighborY="88878">
        <dgm:presLayoutVars>
          <dgm:chMax val="0"/>
          <dgm:chPref val="0"/>
          <dgm:bulletEnabled val="1"/>
        </dgm:presLayoutVars>
      </dgm:prSet>
      <dgm:spPr/>
    </dgm:pt>
    <dgm:pt modelId="{BBA21D06-A3C4-49CD-94EC-0EE371EEF295}" type="pres">
      <dgm:prSet presAssocID="{152B6BD5-FC7C-465A-A7CE-5883F84835C7}" presName="Space" presStyleCnt="0">
        <dgm:presLayoutVars>
          <dgm:chMax val="0"/>
          <dgm:chPref val="0"/>
        </dgm:presLayoutVars>
      </dgm:prSet>
      <dgm:spPr/>
    </dgm:pt>
    <dgm:pt modelId="{D2202104-DCD8-4E6D-887F-E4100F289961}" type="pres">
      <dgm:prSet presAssocID="{8058EEFE-BE25-48F8-B4F1-15FA9C6B8144}" presName="ConnectorComposite" presStyleCnt="0"/>
      <dgm:spPr/>
    </dgm:pt>
    <dgm:pt modelId="{3CFF01F9-B98F-4C58-8D6B-F1D9AAE5FF3D}" type="pres">
      <dgm:prSet presAssocID="{8058EEFE-BE25-48F8-B4F1-15FA9C6B8144}" presName="TopSpacing" presStyleCnt="0"/>
      <dgm:spPr/>
    </dgm:pt>
    <dgm:pt modelId="{32B91715-BFA8-4B97-9F5B-610782E8D6FC}" type="pres">
      <dgm:prSet presAssocID="{8058EEFE-BE25-48F8-B4F1-15FA9C6B8144}" presName="Connector" presStyleLbl="alignNode1" presStyleIdx="1" presStyleCnt="7" custScaleX="241970" custScaleY="269820" custLinFactX="-1100000" custLinFactY="300000" custLinFactNeighborX="-1155849" custLinFactNeighborY="313687"/>
      <dgm:spPr/>
    </dgm:pt>
    <dgm:pt modelId="{BB71CC09-BF5F-4C10-9BB5-50ECCB222F3B}" type="pres">
      <dgm:prSet presAssocID="{8058EEFE-BE25-48F8-B4F1-15FA9C6B8144}" presName="BottomSpacing" presStyleCnt="0"/>
      <dgm:spPr/>
    </dgm:pt>
    <dgm:pt modelId="{62FA8D0E-6967-48CA-80CD-490470C16ED1}" type="pres">
      <dgm:prSet presAssocID="{7EF72E8A-EFE6-446A-A05D-21046A37A8C9}" presName="composite" presStyleCnt="0"/>
      <dgm:spPr/>
    </dgm:pt>
    <dgm:pt modelId="{D0713731-16AF-4FDC-9475-B95806FDDA65}" type="pres">
      <dgm:prSet presAssocID="{7EF72E8A-EFE6-446A-A05D-21046A37A8C9}" presName="Accent" presStyleLbl="alignNode1" presStyleIdx="2" presStyleCnt="7" custScaleY="91399" custLinFactX="-190791" custLinFactY="100000" custLinFactNeighborX="-200000" custLinFactNeighborY="119884">
        <dgm:presLayoutVars>
          <dgm:chMax val="0"/>
          <dgm:chPref val="0"/>
        </dgm:presLayoutVars>
      </dgm:prSet>
      <dgm:spPr/>
    </dgm:pt>
    <dgm:pt modelId="{EF7EBE02-66EC-450D-8561-D5B5E6C6A7E3}" type="pres">
      <dgm:prSet presAssocID="{7EF72E8A-EFE6-446A-A05D-21046A37A8C9}" presName="Image" presStyleLbl="bgImgPlace1" presStyleIdx="1" presStyleCnt="4">
        <dgm:presLayoutVars>
          <dgm:chMax val="0"/>
          <dgm:chPref val="0"/>
          <dgm:bulletEnabled val="1"/>
        </dgm:presLayoutVars>
      </dgm:prSet>
      <dgm:spPr>
        <a:noFill/>
      </dgm:spPr>
    </dgm:pt>
    <dgm:pt modelId="{4266215C-3CA4-4753-83AB-E8CED727B639}" type="pres">
      <dgm:prSet presAssocID="{7EF72E8A-EFE6-446A-A05D-21046A37A8C9}" presName="Parent" presStyleLbl="fgAccFollowNode1" presStyleIdx="1" presStyleCnt="4" custScaleX="1291585" custScaleY="472322" custLinFactX="-274312" custLinFactY="100000" custLinFactNeighborX="-300000" custLinFactNeighborY="159439">
        <dgm:presLayoutVars>
          <dgm:chMax val="0"/>
          <dgm:chPref val="0"/>
          <dgm:bulletEnabled val="1"/>
        </dgm:presLayoutVars>
      </dgm:prSet>
      <dgm:spPr/>
    </dgm:pt>
    <dgm:pt modelId="{52EE6B52-3801-4D6A-9A83-601AE5F00EAA}" type="pres">
      <dgm:prSet presAssocID="{7EF72E8A-EFE6-446A-A05D-21046A37A8C9}" presName="Space" presStyleCnt="0">
        <dgm:presLayoutVars>
          <dgm:chMax val="0"/>
          <dgm:chPref val="0"/>
        </dgm:presLayoutVars>
      </dgm:prSet>
      <dgm:spPr/>
    </dgm:pt>
    <dgm:pt modelId="{41081841-DCE7-4C70-B232-F16C6DB946F7}" type="pres">
      <dgm:prSet presAssocID="{2E8F193F-437A-4369-812B-1D91F63EECBB}" presName="ConnectorComposite" presStyleCnt="0"/>
      <dgm:spPr/>
    </dgm:pt>
    <dgm:pt modelId="{01CA06B4-12D9-4BF0-9F1B-557C7699AC0F}" type="pres">
      <dgm:prSet presAssocID="{2E8F193F-437A-4369-812B-1D91F63EECBB}" presName="TopSpacing" presStyleCnt="0"/>
      <dgm:spPr/>
    </dgm:pt>
    <dgm:pt modelId="{6F366772-61EE-426D-BEE6-60668ACEA610}" type="pres">
      <dgm:prSet presAssocID="{2E8F193F-437A-4369-812B-1D91F63EECBB}" presName="Connector" presStyleLbl="alignNode1" presStyleIdx="3" presStyleCnt="7"/>
      <dgm:spPr>
        <a:noFill/>
        <a:ln>
          <a:noFill/>
        </a:ln>
      </dgm:spPr>
    </dgm:pt>
    <dgm:pt modelId="{56405F32-EBE7-4E22-994A-A79EA641171A}" type="pres">
      <dgm:prSet presAssocID="{2E8F193F-437A-4369-812B-1D91F63EECBB}" presName="BottomSpacing" presStyleCnt="0"/>
      <dgm:spPr/>
    </dgm:pt>
    <dgm:pt modelId="{4DAAB642-DB86-4C71-80D1-9A1327A044B4}" type="pres">
      <dgm:prSet presAssocID="{24B0E1EC-D32D-4910-8F94-045036DF8D21}" presName="composite" presStyleCnt="0"/>
      <dgm:spPr/>
    </dgm:pt>
    <dgm:pt modelId="{8342C972-4C70-428F-AA3E-B8FA7DA23C8B}" type="pres">
      <dgm:prSet presAssocID="{24B0E1EC-D32D-4910-8F94-045036DF8D21}" presName="Accent" presStyleLbl="alignNode1" presStyleIdx="4" presStyleCnt="7">
        <dgm:presLayoutVars>
          <dgm:chMax val="0"/>
          <dgm:chPref val="0"/>
        </dgm:presLayoutVars>
      </dgm:prSet>
      <dgm:spPr>
        <a:noFill/>
        <a:ln>
          <a:noFill/>
        </a:ln>
      </dgm:spPr>
    </dgm:pt>
    <dgm:pt modelId="{BF0207A1-9559-488E-B48A-0798D05321FE}" type="pres">
      <dgm:prSet presAssocID="{24B0E1EC-D32D-4910-8F94-045036DF8D21}" presName="Image" presStyleLbl="bgImgPlace1" presStyleIdx="2" presStyleCnt="4" custLinFactX="142341" custLinFactY="22854" custLinFactNeighborX="200000" custLinFactNeighborY="100000">
        <dgm:presLayoutVars>
          <dgm:chMax val="0"/>
          <dgm:chPref val="0"/>
          <dgm:bulletEnabled val="1"/>
        </dgm:presLayoutVars>
      </dgm:prSet>
      <dgm:spPr>
        <a:noFill/>
      </dgm:spPr>
    </dgm:pt>
    <dgm:pt modelId="{73368CF8-563D-4AB5-80E1-A5B931145ED9}" type="pres">
      <dgm:prSet presAssocID="{24B0E1EC-D32D-4910-8F94-045036DF8D21}" presName="Parent" presStyleLbl="fgAccFollowNode1" presStyleIdx="2" presStyleCnt="4" custScaleX="1279603" custScaleY="430394" custLinFactX="-287578" custLinFactY="200000" custLinFactNeighborX="-300000" custLinFactNeighborY="225583">
        <dgm:presLayoutVars>
          <dgm:chMax val="0"/>
          <dgm:chPref val="0"/>
          <dgm:bulletEnabled val="1"/>
        </dgm:presLayoutVars>
      </dgm:prSet>
      <dgm:spPr/>
    </dgm:pt>
    <dgm:pt modelId="{B93B8852-624E-4130-B3DB-781BDB37CCD9}" type="pres">
      <dgm:prSet presAssocID="{24B0E1EC-D32D-4910-8F94-045036DF8D21}" presName="Space" presStyleCnt="0">
        <dgm:presLayoutVars>
          <dgm:chMax val="0"/>
          <dgm:chPref val="0"/>
        </dgm:presLayoutVars>
      </dgm:prSet>
      <dgm:spPr/>
    </dgm:pt>
    <dgm:pt modelId="{68BAA354-B0A2-4287-A7AD-D5FE3174B23A}" type="pres">
      <dgm:prSet presAssocID="{5AB318E2-BDB2-4AB3-BDA1-C8AD1960AD99}" presName="ConnectorComposite" presStyleCnt="0"/>
      <dgm:spPr/>
    </dgm:pt>
    <dgm:pt modelId="{71571FBB-FA6B-4D25-9FE8-FD439452D3D7}" type="pres">
      <dgm:prSet presAssocID="{5AB318E2-BDB2-4AB3-BDA1-C8AD1960AD99}" presName="TopSpacing" presStyleCnt="0"/>
      <dgm:spPr/>
    </dgm:pt>
    <dgm:pt modelId="{4FD42605-D488-476D-B957-150C83803831}" type="pres">
      <dgm:prSet presAssocID="{5AB318E2-BDB2-4AB3-BDA1-C8AD1960AD99}" presName="Connector" presStyleLbl="alignNode1" presStyleIdx="5" presStyleCnt="7" custScaleX="151032" custScaleY="173575" custLinFactX="903912" custLinFactY="-600000" custLinFactNeighborX="1000000" custLinFactNeighborY="-619019"/>
      <dgm:spPr>
        <a:noFill/>
        <a:ln>
          <a:noFill/>
        </a:ln>
      </dgm:spPr>
    </dgm:pt>
    <dgm:pt modelId="{4CB1405F-1DA7-403F-8065-7DB67402A1AA}" type="pres">
      <dgm:prSet presAssocID="{5AB318E2-BDB2-4AB3-BDA1-C8AD1960AD99}" presName="BottomSpacing" presStyleCnt="0"/>
      <dgm:spPr/>
    </dgm:pt>
    <dgm:pt modelId="{2B935886-D7B6-44C8-AAD0-BAB1B4CD59FA}" type="pres">
      <dgm:prSet presAssocID="{E4A4D6B8-7318-44AE-9847-A31EC67BE3CC}" presName="composite" presStyleCnt="0"/>
      <dgm:spPr/>
    </dgm:pt>
    <dgm:pt modelId="{3792C35A-036A-4DD6-A295-81AC1A2971DE}" type="pres">
      <dgm:prSet presAssocID="{E4A4D6B8-7318-44AE-9847-A31EC67BE3CC}" presName="Accent" presStyleLbl="alignNode1" presStyleIdx="6" presStyleCnt="7" custLinFactX="200000" custLinFactY="-300000" custLinFactNeighborX="243320" custLinFactNeighborY="-318397">
        <dgm:presLayoutVars>
          <dgm:chMax val="0"/>
          <dgm:chPref val="0"/>
        </dgm:presLayoutVars>
      </dgm:prSet>
      <dgm:spPr>
        <a:noFill/>
        <a:ln>
          <a:noFill/>
        </a:ln>
      </dgm:spPr>
    </dgm:pt>
    <dgm:pt modelId="{0FF0D680-3261-4DD2-AB5F-27D429B49415}" type="pres">
      <dgm:prSet presAssocID="{E4A4D6B8-7318-44AE-9847-A31EC67BE3CC}" presName="Image" presStyleLbl="bgImgPlace1" presStyleIdx="3" presStyleCnt="4" custLinFactX="200000" custLinFactY="-482306" custLinFactNeighborX="255641" custLinFactNeighborY="-500000">
        <dgm:presLayoutVars>
          <dgm:chMax val="0"/>
          <dgm:chPref val="0"/>
          <dgm:bulletEnabled val="1"/>
        </dgm:presLayoutVars>
      </dgm:prSet>
      <dgm:spPr/>
    </dgm:pt>
    <dgm:pt modelId="{66E82D38-02CC-4F2E-9EEF-1D9FE2C35B06}" type="pres">
      <dgm:prSet presAssocID="{E4A4D6B8-7318-44AE-9847-A31EC67BE3CC}" presName="Parent" presStyleLbl="fgAccFollowNode1" presStyleIdx="3" presStyleCnt="4" custScaleX="1273202" custScaleY="582526" custLinFactX="533108" custLinFactY="-600000" custLinFactNeighborX="600000" custLinFactNeighborY="-625356">
        <dgm:presLayoutVars>
          <dgm:chMax val="0"/>
          <dgm:chPref val="0"/>
          <dgm:bulletEnabled val="1"/>
        </dgm:presLayoutVars>
      </dgm:prSet>
      <dgm:spPr/>
    </dgm:pt>
    <dgm:pt modelId="{2E4612C5-965E-4941-BE54-A28FB8442FBC}" type="pres">
      <dgm:prSet presAssocID="{E4A4D6B8-7318-44AE-9847-A31EC67BE3CC}" presName="Space" presStyleCnt="0">
        <dgm:presLayoutVars>
          <dgm:chMax val="0"/>
          <dgm:chPref val="0"/>
        </dgm:presLayoutVars>
      </dgm:prSet>
      <dgm:spPr/>
    </dgm:pt>
  </dgm:ptLst>
  <dgm:cxnLst>
    <dgm:cxn modelId="{B55C4505-210E-4A60-BBC9-26C7021526C4}" srcId="{5C08EE2E-6D75-444C-A2BE-2CACA9F5E4D7}" destId="{24B0E1EC-D32D-4910-8F94-045036DF8D21}" srcOrd="2" destOrd="0" parTransId="{256646E7-50C8-4B84-BFA7-E511EE39C364}" sibTransId="{5AB318E2-BDB2-4AB3-BDA1-C8AD1960AD99}"/>
    <dgm:cxn modelId="{59C13808-1ADC-4C19-850F-5E72AB49F2F6}" srcId="{5C08EE2E-6D75-444C-A2BE-2CACA9F5E4D7}" destId="{152B6BD5-FC7C-465A-A7CE-5883F84835C7}" srcOrd="0" destOrd="0" parTransId="{C7545A17-F7E1-47D1-B72F-00F919F689D3}" sibTransId="{8058EEFE-BE25-48F8-B4F1-15FA9C6B8144}"/>
    <dgm:cxn modelId="{F68F9008-09FD-4FF6-8663-B2119E55FF45}" srcId="{5C08EE2E-6D75-444C-A2BE-2CACA9F5E4D7}" destId="{E4A4D6B8-7318-44AE-9847-A31EC67BE3CC}" srcOrd="3" destOrd="0" parTransId="{0ABEC682-842F-4B94-9215-F45FE35BB342}" sibTransId="{400F4F10-B7A3-4FE8-A0E2-305D21C02F44}"/>
    <dgm:cxn modelId="{C02BCC0C-47DA-4326-B116-CB45529E1139}" type="presOf" srcId="{24B0E1EC-D32D-4910-8F94-045036DF8D21}" destId="{73368CF8-563D-4AB5-80E1-A5B931145ED9}" srcOrd="0" destOrd="0" presId="urn:microsoft.com/office/officeart/2008/layout/AlternatingPictureCircles"/>
    <dgm:cxn modelId="{64A83F3A-3D9C-41FC-8736-E72B84A35EC8}" type="presOf" srcId="{E4A4D6B8-7318-44AE-9847-A31EC67BE3CC}" destId="{66E82D38-02CC-4F2E-9EEF-1D9FE2C35B06}" srcOrd="0" destOrd="0" presId="urn:microsoft.com/office/officeart/2008/layout/AlternatingPictureCircles"/>
    <dgm:cxn modelId="{17061160-EAE2-47DF-B709-20753B4D6CE0}" type="presOf" srcId="{7EF72E8A-EFE6-446A-A05D-21046A37A8C9}" destId="{4266215C-3CA4-4753-83AB-E8CED727B639}" srcOrd="0" destOrd="0" presId="urn:microsoft.com/office/officeart/2008/layout/AlternatingPictureCircles"/>
    <dgm:cxn modelId="{05F48C6D-FB9C-4B2F-953D-AF113437B186}" type="presOf" srcId="{152B6BD5-FC7C-465A-A7CE-5883F84835C7}" destId="{E1900C15-CC31-49CF-B9AE-57C162C56DD7}" srcOrd="0" destOrd="0" presId="urn:microsoft.com/office/officeart/2008/layout/AlternatingPictureCircles"/>
    <dgm:cxn modelId="{18533B51-B7D4-4247-970C-53FB5B97EDC2}" type="presOf" srcId="{5C08EE2E-6D75-444C-A2BE-2CACA9F5E4D7}" destId="{30F39517-CFF6-4B24-85F0-EB23DDB7E69D}" srcOrd="0" destOrd="0" presId="urn:microsoft.com/office/officeart/2008/layout/AlternatingPictureCircles"/>
    <dgm:cxn modelId="{C6811EB1-47F8-439C-98B5-C074E6793909}" srcId="{5C08EE2E-6D75-444C-A2BE-2CACA9F5E4D7}" destId="{7EF72E8A-EFE6-446A-A05D-21046A37A8C9}" srcOrd="1" destOrd="0" parTransId="{72BD678E-2338-44FD-9625-35980D8063B2}" sibTransId="{2E8F193F-437A-4369-812B-1D91F63EECBB}"/>
    <dgm:cxn modelId="{170C4F54-B360-4A02-9C3C-40D07F3487FD}" type="presParOf" srcId="{30F39517-CFF6-4B24-85F0-EB23DDB7E69D}" destId="{2722447F-F029-4A2B-881A-9FC0973811A0}" srcOrd="0" destOrd="0" presId="urn:microsoft.com/office/officeart/2008/layout/AlternatingPictureCircles"/>
    <dgm:cxn modelId="{24F57169-75C8-48BF-92B9-22D46A5A7A87}" type="presParOf" srcId="{2722447F-F029-4A2B-881A-9FC0973811A0}" destId="{DCE3DD46-8959-430F-883E-49C2A001B1D5}" srcOrd="0" destOrd="0" presId="urn:microsoft.com/office/officeart/2008/layout/AlternatingPictureCircles"/>
    <dgm:cxn modelId="{0AEAC753-9011-4D5A-980C-1F444C83FD9B}" type="presParOf" srcId="{2722447F-F029-4A2B-881A-9FC0973811A0}" destId="{84FA04E3-E5FE-43B6-AACC-C9250AB54E05}" srcOrd="1" destOrd="0" presId="urn:microsoft.com/office/officeart/2008/layout/AlternatingPictureCircles"/>
    <dgm:cxn modelId="{A28DF455-CF98-4EAD-ACE2-45D8B10CAAB7}" type="presParOf" srcId="{2722447F-F029-4A2B-881A-9FC0973811A0}" destId="{E1900C15-CC31-49CF-B9AE-57C162C56DD7}" srcOrd="2" destOrd="0" presId="urn:microsoft.com/office/officeart/2008/layout/AlternatingPictureCircles"/>
    <dgm:cxn modelId="{569E7922-8407-425D-B0EE-B1D42867A90C}" type="presParOf" srcId="{2722447F-F029-4A2B-881A-9FC0973811A0}" destId="{BBA21D06-A3C4-49CD-94EC-0EE371EEF295}" srcOrd="3" destOrd="0" presId="urn:microsoft.com/office/officeart/2008/layout/AlternatingPictureCircles"/>
    <dgm:cxn modelId="{1B2D95FA-9935-49AE-8A74-BF29E8589ADF}" type="presParOf" srcId="{30F39517-CFF6-4B24-85F0-EB23DDB7E69D}" destId="{D2202104-DCD8-4E6D-887F-E4100F289961}" srcOrd="1" destOrd="0" presId="urn:microsoft.com/office/officeart/2008/layout/AlternatingPictureCircles"/>
    <dgm:cxn modelId="{72E828EC-4635-4DEF-8A32-25C3B4733682}" type="presParOf" srcId="{D2202104-DCD8-4E6D-887F-E4100F289961}" destId="{3CFF01F9-B98F-4C58-8D6B-F1D9AAE5FF3D}" srcOrd="0" destOrd="0" presId="urn:microsoft.com/office/officeart/2008/layout/AlternatingPictureCircles"/>
    <dgm:cxn modelId="{BC190B85-7A99-41E2-9152-79EEA5257C21}" type="presParOf" srcId="{D2202104-DCD8-4E6D-887F-E4100F289961}" destId="{32B91715-BFA8-4B97-9F5B-610782E8D6FC}" srcOrd="1" destOrd="0" presId="urn:microsoft.com/office/officeart/2008/layout/AlternatingPictureCircles"/>
    <dgm:cxn modelId="{6DCC2188-D33C-4565-8B3A-C1B585D31CFE}" type="presParOf" srcId="{D2202104-DCD8-4E6D-887F-E4100F289961}" destId="{BB71CC09-BF5F-4C10-9BB5-50ECCB222F3B}" srcOrd="2" destOrd="0" presId="urn:microsoft.com/office/officeart/2008/layout/AlternatingPictureCircles"/>
    <dgm:cxn modelId="{B7BEE1A6-D2F6-4073-916A-AA45A9EF70C5}" type="presParOf" srcId="{30F39517-CFF6-4B24-85F0-EB23DDB7E69D}" destId="{62FA8D0E-6967-48CA-80CD-490470C16ED1}" srcOrd="2" destOrd="0" presId="urn:microsoft.com/office/officeart/2008/layout/AlternatingPictureCircles"/>
    <dgm:cxn modelId="{81E61AB9-D5B7-4344-99AE-ABFDE28E61A1}" type="presParOf" srcId="{62FA8D0E-6967-48CA-80CD-490470C16ED1}" destId="{D0713731-16AF-4FDC-9475-B95806FDDA65}" srcOrd="0" destOrd="0" presId="urn:microsoft.com/office/officeart/2008/layout/AlternatingPictureCircles"/>
    <dgm:cxn modelId="{A57092AA-3D45-4262-B9E8-95CFEC84C31A}" type="presParOf" srcId="{62FA8D0E-6967-48CA-80CD-490470C16ED1}" destId="{EF7EBE02-66EC-450D-8561-D5B5E6C6A7E3}" srcOrd="1" destOrd="0" presId="urn:microsoft.com/office/officeart/2008/layout/AlternatingPictureCircles"/>
    <dgm:cxn modelId="{CD771DB1-3255-4001-B5A6-668A875D8B37}" type="presParOf" srcId="{62FA8D0E-6967-48CA-80CD-490470C16ED1}" destId="{4266215C-3CA4-4753-83AB-E8CED727B639}" srcOrd="2" destOrd="0" presId="urn:microsoft.com/office/officeart/2008/layout/AlternatingPictureCircles"/>
    <dgm:cxn modelId="{EFC5D374-F902-4BA3-AE36-EEE3DA5C7621}" type="presParOf" srcId="{62FA8D0E-6967-48CA-80CD-490470C16ED1}" destId="{52EE6B52-3801-4D6A-9A83-601AE5F00EAA}" srcOrd="3" destOrd="0" presId="urn:microsoft.com/office/officeart/2008/layout/AlternatingPictureCircles"/>
    <dgm:cxn modelId="{1EC292AE-C35F-4C87-8441-6BBBD3DE2AC0}" type="presParOf" srcId="{30F39517-CFF6-4B24-85F0-EB23DDB7E69D}" destId="{41081841-DCE7-4C70-B232-F16C6DB946F7}" srcOrd="3" destOrd="0" presId="urn:microsoft.com/office/officeart/2008/layout/AlternatingPictureCircles"/>
    <dgm:cxn modelId="{6308EEEB-D638-440A-9093-7A6278F7982A}" type="presParOf" srcId="{41081841-DCE7-4C70-B232-F16C6DB946F7}" destId="{01CA06B4-12D9-4BF0-9F1B-557C7699AC0F}" srcOrd="0" destOrd="0" presId="urn:microsoft.com/office/officeart/2008/layout/AlternatingPictureCircles"/>
    <dgm:cxn modelId="{08674947-3580-4123-AC12-261C28167A31}" type="presParOf" srcId="{41081841-DCE7-4C70-B232-F16C6DB946F7}" destId="{6F366772-61EE-426D-BEE6-60668ACEA610}" srcOrd="1" destOrd="0" presId="urn:microsoft.com/office/officeart/2008/layout/AlternatingPictureCircles"/>
    <dgm:cxn modelId="{2CBBCBB6-A8A0-4291-B70D-0577526DA891}" type="presParOf" srcId="{41081841-DCE7-4C70-B232-F16C6DB946F7}" destId="{56405F32-EBE7-4E22-994A-A79EA641171A}" srcOrd="2" destOrd="0" presId="urn:microsoft.com/office/officeart/2008/layout/AlternatingPictureCircles"/>
    <dgm:cxn modelId="{313B0716-7050-42B0-9667-316E6161774C}" type="presParOf" srcId="{30F39517-CFF6-4B24-85F0-EB23DDB7E69D}" destId="{4DAAB642-DB86-4C71-80D1-9A1327A044B4}" srcOrd="4" destOrd="0" presId="urn:microsoft.com/office/officeart/2008/layout/AlternatingPictureCircles"/>
    <dgm:cxn modelId="{72B40D75-CC73-400A-8030-1BDA1E779EC5}" type="presParOf" srcId="{4DAAB642-DB86-4C71-80D1-9A1327A044B4}" destId="{8342C972-4C70-428F-AA3E-B8FA7DA23C8B}" srcOrd="0" destOrd="0" presId="urn:microsoft.com/office/officeart/2008/layout/AlternatingPictureCircles"/>
    <dgm:cxn modelId="{22A571E0-D4A0-415D-9A86-6C3357CEBD9A}" type="presParOf" srcId="{4DAAB642-DB86-4C71-80D1-9A1327A044B4}" destId="{BF0207A1-9559-488E-B48A-0798D05321FE}" srcOrd="1" destOrd="0" presId="urn:microsoft.com/office/officeart/2008/layout/AlternatingPictureCircles"/>
    <dgm:cxn modelId="{2ED8586E-D566-4681-866C-38E203394554}" type="presParOf" srcId="{4DAAB642-DB86-4C71-80D1-9A1327A044B4}" destId="{73368CF8-563D-4AB5-80E1-A5B931145ED9}" srcOrd="2" destOrd="0" presId="urn:microsoft.com/office/officeart/2008/layout/AlternatingPictureCircles"/>
    <dgm:cxn modelId="{6FC3786B-6799-4179-A4AB-A293FA02A76F}" type="presParOf" srcId="{4DAAB642-DB86-4C71-80D1-9A1327A044B4}" destId="{B93B8852-624E-4130-B3DB-781BDB37CCD9}" srcOrd="3" destOrd="0" presId="urn:microsoft.com/office/officeart/2008/layout/AlternatingPictureCircles"/>
    <dgm:cxn modelId="{CE0BDF1E-AD54-42AB-8541-92AA41949D44}" type="presParOf" srcId="{30F39517-CFF6-4B24-85F0-EB23DDB7E69D}" destId="{68BAA354-B0A2-4287-A7AD-D5FE3174B23A}" srcOrd="5" destOrd="0" presId="urn:microsoft.com/office/officeart/2008/layout/AlternatingPictureCircles"/>
    <dgm:cxn modelId="{7A1CEF3F-8AC0-4FB4-81DF-1CB65CCE310E}" type="presParOf" srcId="{68BAA354-B0A2-4287-A7AD-D5FE3174B23A}" destId="{71571FBB-FA6B-4D25-9FE8-FD439452D3D7}" srcOrd="0" destOrd="0" presId="urn:microsoft.com/office/officeart/2008/layout/AlternatingPictureCircles"/>
    <dgm:cxn modelId="{52CBA1FD-C3F6-4076-91B2-39544F7297E0}" type="presParOf" srcId="{68BAA354-B0A2-4287-A7AD-D5FE3174B23A}" destId="{4FD42605-D488-476D-B957-150C83803831}" srcOrd="1" destOrd="0" presId="urn:microsoft.com/office/officeart/2008/layout/AlternatingPictureCircles"/>
    <dgm:cxn modelId="{6304B95C-D98A-419F-958E-19473DF4E335}" type="presParOf" srcId="{68BAA354-B0A2-4287-A7AD-D5FE3174B23A}" destId="{4CB1405F-1DA7-403F-8065-7DB67402A1AA}" srcOrd="2" destOrd="0" presId="urn:microsoft.com/office/officeart/2008/layout/AlternatingPictureCircles"/>
    <dgm:cxn modelId="{24F54FAF-E3AD-4D17-BC19-D1EFCED023D1}" type="presParOf" srcId="{30F39517-CFF6-4B24-85F0-EB23DDB7E69D}" destId="{2B935886-D7B6-44C8-AAD0-BAB1B4CD59FA}" srcOrd="6" destOrd="0" presId="urn:microsoft.com/office/officeart/2008/layout/AlternatingPictureCircles"/>
    <dgm:cxn modelId="{3011FB8B-AD09-42A3-B7F3-04EA86A3877D}" type="presParOf" srcId="{2B935886-D7B6-44C8-AAD0-BAB1B4CD59FA}" destId="{3792C35A-036A-4DD6-A295-81AC1A2971DE}" srcOrd="0" destOrd="0" presId="urn:microsoft.com/office/officeart/2008/layout/AlternatingPictureCircles"/>
    <dgm:cxn modelId="{1F08591C-9BEA-49E9-9893-4A7A6A995826}" type="presParOf" srcId="{2B935886-D7B6-44C8-AAD0-BAB1B4CD59FA}" destId="{0FF0D680-3261-4DD2-AB5F-27D429B49415}" srcOrd="1" destOrd="0" presId="urn:microsoft.com/office/officeart/2008/layout/AlternatingPictureCircles"/>
    <dgm:cxn modelId="{160EB3F9-3A21-4336-A71A-3E2110D2E5BB}" type="presParOf" srcId="{2B935886-D7B6-44C8-AAD0-BAB1B4CD59FA}" destId="{66E82D38-02CC-4F2E-9EEF-1D9FE2C35B06}" srcOrd="2" destOrd="0" presId="urn:microsoft.com/office/officeart/2008/layout/AlternatingPictureCircles"/>
    <dgm:cxn modelId="{1FBF60F5-F1A7-4F75-AE85-7A0C94387723}" type="presParOf" srcId="{2B935886-D7B6-44C8-AAD0-BAB1B4CD59FA}" destId="{2E4612C5-965E-4941-BE54-A28FB8442FBC}" srcOrd="3" destOrd="0" presId="urn:microsoft.com/office/officeart/2008/layout/AlternatingPictureCircles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5E132A-B4B9-4E84-B599-3BF96B18C9F7}" type="doc">
      <dgm:prSet loTypeId="urn:microsoft.com/office/officeart/2008/layout/AlternatingPictureCircle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9A5CA953-DC18-48A3-A0EB-22663E89A30B}">
      <dgm:prSet phldrT="[Tekst]" custT="1"/>
      <dgm:spPr/>
      <dgm:t>
        <a:bodyPr/>
        <a:lstStyle/>
        <a:p>
          <a:r>
            <a:rPr lang="pl-PL" sz="2000" dirty="0"/>
            <a:t>21 261 628,80 zł</a:t>
          </a:r>
        </a:p>
        <a:p>
          <a:r>
            <a:rPr lang="pl-PL" sz="1600" dirty="0"/>
            <a:t>Całkowita wartość projektu</a:t>
          </a:r>
        </a:p>
      </dgm:t>
    </dgm:pt>
    <dgm:pt modelId="{0BB953EA-0086-49A9-B008-F7723F833B16}" type="parTrans" cxnId="{789B517E-0350-423C-B21A-1582ED4B26E3}">
      <dgm:prSet/>
      <dgm:spPr/>
      <dgm:t>
        <a:bodyPr/>
        <a:lstStyle/>
        <a:p>
          <a:endParaRPr lang="pl-PL"/>
        </a:p>
      </dgm:t>
    </dgm:pt>
    <dgm:pt modelId="{ADC8F6DF-A6F9-47D7-A290-1F6506B32A7B}" type="sibTrans" cxnId="{789B517E-0350-423C-B21A-1582ED4B26E3}">
      <dgm:prSet/>
      <dgm:spPr/>
      <dgm:t>
        <a:bodyPr/>
        <a:lstStyle/>
        <a:p>
          <a:endParaRPr lang="pl-PL"/>
        </a:p>
      </dgm:t>
    </dgm:pt>
    <dgm:pt modelId="{31B4ADCB-636B-4166-8996-63012B153DA0}">
      <dgm:prSet phldrT="[Tekst]" custT="1"/>
      <dgm:spPr/>
      <dgm:t>
        <a:bodyPr/>
        <a:lstStyle/>
        <a:p>
          <a:r>
            <a:rPr lang="pl-PL" sz="2000" dirty="0"/>
            <a:t>11 215 750 zł</a:t>
          </a:r>
        </a:p>
        <a:p>
          <a:r>
            <a:rPr lang="pl-PL" sz="1600" dirty="0"/>
            <a:t>Wartość dofinansowania</a:t>
          </a:r>
        </a:p>
      </dgm:t>
    </dgm:pt>
    <dgm:pt modelId="{31215F87-E00A-467C-9F5F-8E2E6191167A}" type="parTrans" cxnId="{EF798FAB-3FBD-4A92-A9B1-867119ACBED1}">
      <dgm:prSet/>
      <dgm:spPr/>
      <dgm:t>
        <a:bodyPr/>
        <a:lstStyle/>
        <a:p>
          <a:endParaRPr lang="pl-PL"/>
        </a:p>
      </dgm:t>
    </dgm:pt>
    <dgm:pt modelId="{8241EA2F-3A39-4263-AC79-7DC69D35BBBC}" type="sibTrans" cxnId="{EF798FAB-3FBD-4A92-A9B1-867119ACBED1}">
      <dgm:prSet/>
      <dgm:spPr/>
      <dgm:t>
        <a:bodyPr/>
        <a:lstStyle/>
        <a:p>
          <a:endParaRPr lang="pl-PL"/>
        </a:p>
      </dgm:t>
    </dgm:pt>
    <dgm:pt modelId="{9DE52D3C-6B78-4C70-AD8C-F63C9DB768C6}">
      <dgm:prSet phldrT="[Tekst]" custT="1"/>
      <dgm:spPr/>
      <dgm:t>
        <a:bodyPr/>
        <a:lstStyle/>
        <a:p>
          <a:r>
            <a:rPr lang="pl-PL" sz="2000" dirty="0"/>
            <a:t>60,2393951132%</a:t>
          </a:r>
        </a:p>
        <a:p>
          <a:r>
            <a:rPr lang="pl-PL" sz="1600" dirty="0"/>
            <a:t>Poziom dofinansowania</a:t>
          </a:r>
        </a:p>
      </dgm:t>
    </dgm:pt>
    <dgm:pt modelId="{14D2C238-5171-4D3C-B5CA-56FA66A46D5F}" type="parTrans" cxnId="{5650A98F-B559-4ACE-B980-F7968B73A2E4}">
      <dgm:prSet/>
      <dgm:spPr/>
      <dgm:t>
        <a:bodyPr/>
        <a:lstStyle/>
        <a:p>
          <a:endParaRPr lang="pl-PL"/>
        </a:p>
      </dgm:t>
    </dgm:pt>
    <dgm:pt modelId="{75BA6572-AFAA-48E4-8CBD-0BBA5664DDC1}" type="sibTrans" cxnId="{5650A98F-B559-4ACE-B980-F7968B73A2E4}">
      <dgm:prSet/>
      <dgm:spPr/>
      <dgm:t>
        <a:bodyPr/>
        <a:lstStyle/>
        <a:p>
          <a:endParaRPr lang="pl-PL"/>
        </a:p>
      </dgm:t>
    </dgm:pt>
    <dgm:pt modelId="{AD5EB330-F470-4A72-A742-BB590B0966C3}" type="pres">
      <dgm:prSet presAssocID="{BA5E132A-B4B9-4E84-B599-3BF96B18C9F7}" presName="Name0" presStyleCnt="0">
        <dgm:presLayoutVars>
          <dgm:chMax/>
          <dgm:chPref/>
          <dgm:dir/>
        </dgm:presLayoutVars>
      </dgm:prSet>
      <dgm:spPr/>
    </dgm:pt>
    <dgm:pt modelId="{3E90C612-ED76-4F04-A254-7223AA8C7715}" type="pres">
      <dgm:prSet presAssocID="{9A5CA953-DC18-48A3-A0EB-22663E89A30B}" presName="composite" presStyleCnt="0"/>
      <dgm:spPr/>
    </dgm:pt>
    <dgm:pt modelId="{0DD892A3-C96F-4665-8ED0-8D0E05D89CCD}" type="pres">
      <dgm:prSet presAssocID="{9A5CA953-DC18-48A3-A0EB-22663E89A30B}" presName="Accent" presStyleLbl="alignNode1" presStyleIdx="0" presStyleCnt="5">
        <dgm:presLayoutVars>
          <dgm:chMax val="0"/>
          <dgm:chPref val="0"/>
        </dgm:presLayoutVars>
      </dgm:prSet>
      <dgm:spPr/>
    </dgm:pt>
    <dgm:pt modelId="{8B7FE883-54A1-4C15-BDC3-02E28364503E}" type="pres">
      <dgm:prSet presAssocID="{9A5CA953-DC18-48A3-A0EB-22663E89A30B}" presName="Image" presStyleLbl="bgImgPlace1" presStyleIdx="0" presStyleCnt="3" custScaleX="148201" custScaleY="103106" custLinFactX="-100000" custLinFactNeighborX="-115888" custLinFactNeighborY="41612">
        <dgm:presLayoutVars>
          <dgm:chMax val="0"/>
          <dgm:chPref val="0"/>
          <dgm:bulletEnabled val="1"/>
        </dgm:presLayoutVars>
      </dgm:prSet>
      <dgm:spPr>
        <a:noFill/>
      </dgm:spPr>
    </dgm:pt>
    <dgm:pt modelId="{4188D4B0-128C-4E76-9C89-B2D69ABFE16D}" type="pres">
      <dgm:prSet presAssocID="{9A5CA953-DC18-48A3-A0EB-22663E89A30B}" presName="Parent" presStyleLbl="fgAccFollowNode1" presStyleIdx="0" presStyleCnt="3" custScaleX="552314" custScaleY="148957">
        <dgm:presLayoutVars>
          <dgm:chMax val="0"/>
          <dgm:chPref val="0"/>
          <dgm:bulletEnabled val="1"/>
        </dgm:presLayoutVars>
      </dgm:prSet>
      <dgm:spPr/>
    </dgm:pt>
    <dgm:pt modelId="{023BFC7D-1E6F-45AC-A1BA-E306DAB5172A}" type="pres">
      <dgm:prSet presAssocID="{9A5CA953-DC18-48A3-A0EB-22663E89A30B}" presName="Space" presStyleCnt="0">
        <dgm:presLayoutVars>
          <dgm:chMax val="0"/>
          <dgm:chPref val="0"/>
        </dgm:presLayoutVars>
      </dgm:prSet>
      <dgm:spPr/>
    </dgm:pt>
    <dgm:pt modelId="{152F53FC-8121-4969-87D9-C258EBE2FEB8}" type="pres">
      <dgm:prSet presAssocID="{ADC8F6DF-A6F9-47D7-A290-1F6506B32A7B}" presName="ConnectorComposite" presStyleCnt="0"/>
      <dgm:spPr/>
    </dgm:pt>
    <dgm:pt modelId="{3FA81689-C563-4446-8231-FE4B0A6353D7}" type="pres">
      <dgm:prSet presAssocID="{ADC8F6DF-A6F9-47D7-A290-1F6506B32A7B}" presName="TopSpacing" presStyleCnt="0"/>
      <dgm:spPr/>
    </dgm:pt>
    <dgm:pt modelId="{FCC16043-6F51-4BBC-A8F7-0F5DCAD80BA6}" type="pres">
      <dgm:prSet presAssocID="{ADC8F6DF-A6F9-47D7-A290-1F6506B32A7B}" presName="Connector" presStyleLbl="alignNode1" presStyleIdx="1" presStyleCnt="5"/>
      <dgm:spPr/>
    </dgm:pt>
    <dgm:pt modelId="{BF161779-5F37-40C7-B1F4-09C125836F36}" type="pres">
      <dgm:prSet presAssocID="{ADC8F6DF-A6F9-47D7-A290-1F6506B32A7B}" presName="BottomSpacing" presStyleCnt="0"/>
      <dgm:spPr/>
    </dgm:pt>
    <dgm:pt modelId="{3393D27B-AA24-4350-905E-7B476FDDF5FE}" type="pres">
      <dgm:prSet presAssocID="{31B4ADCB-636B-4166-8996-63012B153DA0}" presName="composite" presStyleCnt="0"/>
      <dgm:spPr/>
    </dgm:pt>
    <dgm:pt modelId="{BC1558A3-F632-4565-82DB-313523250A11}" type="pres">
      <dgm:prSet presAssocID="{31B4ADCB-636B-4166-8996-63012B153DA0}" presName="Accent" presStyleLbl="alignNode1" presStyleIdx="2" presStyleCnt="5">
        <dgm:presLayoutVars>
          <dgm:chMax val="0"/>
          <dgm:chPref val="0"/>
        </dgm:presLayoutVars>
      </dgm:prSet>
      <dgm:spPr/>
    </dgm:pt>
    <dgm:pt modelId="{24EE016D-BAD8-40D0-94C6-E717386608F6}" type="pres">
      <dgm:prSet presAssocID="{31B4ADCB-636B-4166-8996-63012B153DA0}" presName="Image" presStyleLbl="bgImgPlace1" presStyleIdx="1" presStyleCnt="3" custLinFactX="100000" custLinFactNeighborX="103151" custLinFactNeighborY="-5069">
        <dgm:presLayoutVars>
          <dgm:chMax val="0"/>
          <dgm:chPref val="0"/>
          <dgm:bulletEnabled val="1"/>
        </dgm:presLayoutVars>
      </dgm:prSet>
      <dgm:spPr>
        <a:noFill/>
      </dgm:spPr>
    </dgm:pt>
    <dgm:pt modelId="{DD47007B-56E8-4749-84A7-779A6B09AA6E}" type="pres">
      <dgm:prSet presAssocID="{31B4ADCB-636B-4166-8996-63012B153DA0}" presName="Parent" presStyleLbl="fgAccFollowNode1" presStyleIdx="1" presStyleCnt="3" custScaleX="552333" custScaleY="148805">
        <dgm:presLayoutVars>
          <dgm:chMax val="0"/>
          <dgm:chPref val="0"/>
          <dgm:bulletEnabled val="1"/>
        </dgm:presLayoutVars>
      </dgm:prSet>
      <dgm:spPr/>
    </dgm:pt>
    <dgm:pt modelId="{F346D8B1-C447-4E47-9344-5374969EB3E6}" type="pres">
      <dgm:prSet presAssocID="{31B4ADCB-636B-4166-8996-63012B153DA0}" presName="Space" presStyleCnt="0">
        <dgm:presLayoutVars>
          <dgm:chMax val="0"/>
          <dgm:chPref val="0"/>
        </dgm:presLayoutVars>
      </dgm:prSet>
      <dgm:spPr/>
    </dgm:pt>
    <dgm:pt modelId="{4EA6A797-3C6D-480D-A430-60D6986ADD32}" type="pres">
      <dgm:prSet presAssocID="{8241EA2F-3A39-4263-AC79-7DC69D35BBBC}" presName="ConnectorComposite" presStyleCnt="0"/>
      <dgm:spPr/>
    </dgm:pt>
    <dgm:pt modelId="{16E4B6DB-9F97-448F-AE61-A3DAD426A63B}" type="pres">
      <dgm:prSet presAssocID="{8241EA2F-3A39-4263-AC79-7DC69D35BBBC}" presName="TopSpacing" presStyleCnt="0"/>
      <dgm:spPr/>
    </dgm:pt>
    <dgm:pt modelId="{CE7F2717-1A3E-4D09-B87D-C4C6AEC1EF89}" type="pres">
      <dgm:prSet presAssocID="{8241EA2F-3A39-4263-AC79-7DC69D35BBBC}" presName="Connector" presStyleLbl="alignNode1" presStyleIdx="3" presStyleCnt="5"/>
      <dgm:spPr/>
    </dgm:pt>
    <dgm:pt modelId="{E6F6A66C-4406-466E-A8C4-48035102B7C3}" type="pres">
      <dgm:prSet presAssocID="{8241EA2F-3A39-4263-AC79-7DC69D35BBBC}" presName="BottomSpacing" presStyleCnt="0"/>
      <dgm:spPr/>
    </dgm:pt>
    <dgm:pt modelId="{FEC28A2F-C74C-45E0-9A02-A30D9F242A7E}" type="pres">
      <dgm:prSet presAssocID="{9DE52D3C-6B78-4C70-AD8C-F63C9DB768C6}" presName="composite" presStyleCnt="0"/>
      <dgm:spPr/>
    </dgm:pt>
    <dgm:pt modelId="{25F0960D-03CA-48A5-BD58-A56BDAF86EC5}" type="pres">
      <dgm:prSet presAssocID="{9DE52D3C-6B78-4C70-AD8C-F63C9DB768C6}" presName="Accent" presStyleLbl="alignNode1" presStyleIdx="4" presStyleCnt="5">
        <dgm:presLayoutVars>
          <dgm:chMax val="0"/>
          <dgm:chPref val="0"/>
        </dgm:presLayoutVars>
      </dgm:prSet>
      <dgm:spPr/>
    </dgm:pt>
    <dgm:pt modelId="{124AE0CE-62E5-4461-99E1-A82E07B15693}" type="pres">
      <dgm:prSet presAssocID="{9DE52D3C-6B78-4C70-AD8C-F63C9DB768C6}" presName="Image" presStyleLbl="bgImgPlace1" presStyleIdx="2" presStyleCnt="3" custLinFactX="-79201" custLinFactNeighborX="-100000" custLinFactNeighborY="-20083">
        <dgm:presLayoutVars>
          <dgm:chMax val="0"/>
          <dgm:chPref val="0"/>
          <dgm:bulletEnabled val="1"/>
        </dgm:presLayoutVars>
      </dgm:prSet>
      <dgm:spPr>
        <a:noFill/>
      </dgm:spPr>
    </dgm:pt>
    <dgm:pt modelId="{9E3E6A92-794A-45DD-8D01-86089C316434}" type="pres">
      <dgm:prSet presAssocID="{9DE52D3C-6B78-4C70-AD8C-F63C9DB768C6}" presName="Parent" presStyleLbl="fgAccFollowNode1" presStyleIdx="2" presStyleCnt="3" custScaleX="552333" custScaleY="149004">
        <dgm:presLayoutVars>
          <dgm:chMax val="0"/>
          <dgm:chPref val="0"/>
          <dgm:bulletEnabled val="1"/>
        </dgm:presLayoutVars>
      </dgm:prSet>
      <dgm:spPr/>
    </dgm:pt>
    <dgm:pt modelId="{829F3EDE-4837-4B7E-B6C3-2E9D3C0B3849}" type="pres">
      <dgm:prSet presAssocID="{9DE52D3C-6B78-4C70-AD8C-F63C9DB768C6}" presName="Space" presStyleCnt="0">
        <dgm:presLayoutVars>
          <dgm:chMax val="0"/>
          <dgm:chPref val="0"/>
        </dgm:presLayoutVars>
      </dgm:prSet>
      <dgm:spPr/>
    </dgm:pt>
  </dgm:ptLst>
  <dgm:cxnLst>
    <dgm:cxn modelId="{789B517E-0350-423C-B21A-1582ED4B26E3}" srcId="{BA5E132A-B4B9-4E84-B599-3BF96B18C9F7}" destId="{9A5CA953-DC18-48A3-A0EB-22663E89A30B}" srcOrd="0" destOrd="0" parTransId="{0BB953EA-0086-49A9-B008-F7723F833B16}" sibTransId="{ADC8F6DF-A6F9-47D7-A290-1F6506B32A7B}"/>
    <dgm:cxn modelId="{5650A98F-B559-4ACE-B980-F7968B73A2E4}" srcId="{BA5E132A-B4B9-4E84-B599-3BF96B18C9F7}" destId="{9DE52D3C-6B78-4C70-AD8C-F63C9DB768C6}" srcOrd="2" destOrd="0" parTransId="{14D2C238-5171-4D3C-B5CA-56FA66A46D5F}" sibTransId="{75BA6572-AFAA-48E4-8CBD-0BBA5664DDC1}"/>
    <dgm:cxn modelId="{838EACA8-00DD-46EA-A592-B7DFC4A38261}" type="presOf" srcId="{9A5CA953-DC18-48A3-A0EB-22663E89A30B}" destId="{4188D4B0-128C-4E76-9C89-B2D69ABFE16D}" srcOrd="0" destOrd="0" presId="urn:microsoft.com/office/officeart/2008/layout/AlternatingPictureCircles"/>
    <dgm:cxn modelId="{EF798FAB-3FBD-4A92-A9B1-867119ACBED1}" srcId="{BA5E132A-B4B9-4E84-B599-3BF96B18C9F7}" destId="{31B4ADCB-636B-4166-8996-63012B153DA0}" srcOrd="1" destOrd="0" parTransId="{31215F87-E00A-467C-9F5F-8E2E6191167A}" sibTransId="{8241EA2F-3A39-4263-AC79-7DC69D35BBBC}"/>
    <dgm:cxn modelId="{482091C4-62AA-4221-973D-1B338CD9DDB1}" type="presOf" srcId="{9DE52D3C-6B78-4C70-AD8C-F63C9DB768C6}" destId="{9E3E6A92-794A-45DD-8D01-86089C316434}" srcOrd="0" destOrd="0" presId="urn:microsoft.com/office/officeart/2008/layout/AlternatingPictureCircles"/>
    <dgm:cxn modelId="{5D11B4DD-FB04-440D-9480-EF5123C6BE12}" type="presOf" srcId="{BA5E132A-B4B9-4E84-B599-3BF96B18C9F7}" destId="{AD5EB330-F470-4A72-A742-BB590B0966C3}" srcOrd="0" destOrd="0" presId="urn:microsoft.com/office/officeart/2008/layout/AlternatingPictureCircles"/>
    <dgm:cxn modelId="{873819F6-671C-4FEB-A7E7-61D1390D0497}" type="presOf" srcId="{31B4ADCB-636B-4166-8996-63012B153DA0}" destId="{DD47007B-56E8-4749-84A7-779A6B09AA6E}" srcOrd="0" destOrd="0" presId="urn:microsoft.com/office/officeart/2008/layout/AlternatingPictureCircles"/>
    <dgm:cxn modelId="{A37BF839-79A3-4321-95A7-A2A3AC5EB219}" type="presParOf" srcId="{AD5EB330-F470-4A72-A742-BB590B0966C3}" destId="{3E90C612-ED76-4F04-A254-7223AA8C7715}" srcOrd="0" destOrd="0" presId="urn:microsoft.com/office/officeart/2008/layout/AlternatingPictureCircles"/>
    <dgm:cxn modelId="{AC987996-1198-4593-9096-40B9B920880E}" type="presParOf" srcId="{3E90C612-ED76-4F04-A254-7223AA8C7715}" destId="{0DD892A3-C96F-4665-8ED0-8D0E05D89CCD}" srcOrd="0" destOrd="0" presId="urn:microsoft.com/office/officeart/2008/layout/AlternatingPictureCircles"/>
    <dgm:cxn modelId="{6ED40553-C1BE-4A74-BBEF-50292ED4D9E9}" type="presParOf" srcId="{3E90C612-ED76-4F04-A254-7223AA8C7715}" destId="{8B7FE883-54A1-4C15-BDC3-02E28364503E}" srcOrd="1" destOrd="0" presId="urn:microsoft.com/office/officeart/2008/layout/AlternatingPictureCircles"/>
    <dgm:cxn modelId="{8D959B39-846F-4B59-821B-69DF80BFE047}" type="presParOf" srcId="{3E90C612-ED76-4F04-A254-7223AA8C7715}" destId="{4188D4B0-128C-4E76-9C89-B2D69ABFE16D}" srcOrd="2" destOrd="0" presId="urn:microsoft.com/office/officeart/2008/layout/AlternatingPictureCircles"/>
    <dgm:cxn modelId="{FAE416B8-B96E-4F11-AF0E-37019390BEE8}" type="presParOf" srcId="{3E90C612-ED76-4F04-A254-7223AA8C7715}" destId="{023BFC7D-1E6F-45AC-A1BA-E306DAB5172A}" srcOrd="3" destOrd="0" presId="urn:microsoft.com/office/officeart/2008/layout/AlternatingPictureCircles"/>
    <dgm:cxn modelId="{A54BF317-F625-4D9C-841B-9DBBE121DC3B}" type="presParOf" srcId="{AD5EB330-F470-4A72-A742-BB590B0966C3}" destId="{152F53FC-8121-4969-87D9-C258EBE2FEB8}" srcOrd="1" destOrd="0" presId="urn:microsoft.com/office/officeart/2008/layout/AlternatingPictureCircles"/>
    <dgm:cxn modelId="{4FD5394C-150E-4390-A75B-7F70413BE3BF}" type="presParOf" srcId="{152F53FC-8121-4969-87D9-C258EBE2FEB8}" destId="{3FA81689-C563-4446-8231-FE4B0A6353D7}" srcOrd="0" destOrd="0" presId="urn:microsoft.com/office/officeart/2008/layout/AlternatingPictureCircles"/>
    <dgm:cxn modelId="{CE168585-CE4D-461F-A576-9766DFE2E64B}" type="presParOf" srcId="{152F53FC-8121-4969-87D9-C258EBE2FEB8}" destId="{FCC16043-6F51-4BBC-A8F7-0F5DCAD80BA6}" srcOrd="1" destOrd="0" presId="urn:microsoft.com/office/officeart/2008/layout/AlternatingPictureCircles"/>
    <dgm:cxn modelId="{B57A5578-37CE-4EDF-A3DF-6798451C623F}" type="presParOf" srcId="{152F53FC-8121-4969-87D9-C258EBE2FEB8}" destId="{BF161779-5F37-40C7-B1F4-09C125836F36}" srcOrd="2" destOrd="0" presId="urn:microsoft.com/office/officeart/2008/layout/AlternatingPictureCircles"/>
    <dgm:cxn modelId="{F596AE9F-A754-4967-AB7C-1DF356D4B906}" type="presParOf" srcId="{AD5EB330-F470-4A72-A742-BB590B0966C3}" destId="{3393D27B-AA24-4350-905E-7B476FDDF5FE}" srcOrd="2" destOrd="0" presId="urn:microsoft.com/office/officeart/2008/layout/AlternatingPictureCircles"/>
    <dgm:cxn modelId="{8D43318A-E84E-4F74-8B18-3EEA015A6352}" type="presParOf" srcId="{3393D27B-AA24-4350-905E-7B476FDDF5FE}" destId="{BC1558A3-F632-4565-82DB-313523250A11}" srcOrd="0" destOrd="0" presId="urn:microsoft.com/office/officeart/2008/layout/AlternatingPictureCircles"/>
    <dgm:cxn modelId="{B80EE5F1-1774-4B5B-922E-713E139931BC}" type="presParOf" srcId="{3393D27B-AA24-4350-905E-7B476FDDF5FE}" destId="{24EE016D-BAD8-40D0-94C6-E717386608F6}" srcOrd="1" destOrd="0" presId="urn:microsoft.com/office/officeart/2008/layout/AlternatingPictureCircles"/>
    <dgm:cxn modelId="{346C1E02-4176-4371-AF99-5CB6B0507C65}" type="presParOf" srcId="{3393D27B-AA24-4350-905E-7B476FDDF5FE}" destId="{DD47007B-56E8-4749-84A7-779A6B09AA6E}" srcOrd="2" destOrd="0" presId="urn:microsoft.com/office/officeart/2008/layout/AlternatingPictureCircles"/>
    <dgm:cxn modelId="{F2C82736-7634-436F-A6B7-E1048051864A}" type="presParOf" srcId="{3393D27B-AA24-4350-905E-7B476FDDF5FE}" destId="{F346D8B1-C447-4E47-9344-5374969EB3E6}" srcOrd="3" destOrd="0" presId="urn:microsoft.com/office/officeart/2008/layout/AlternatingPictureCircles"/>
    <dgm:cxn modelId="{8BC7E400-329F-46F8-880E-BB0F6946A4F9}" type="presParOf" srcId="{AD5EB330-F470-4A72-A742-BB590B0966C3}" destId="{4EA6A797-3C6D-480D-A430-60D6986ADD32}" srcOrd="3" destOrd="0" presId="urn:microsoft.com/office/officeart/2008/layout/AlternatingPictureCircles"/>
    <dgm:cxn modelId="{FA0F1B33-7149-4393-87A0-11385DE7DA62}" type="presParOf" srcId="{4EA6A797-3C6D-480D-A430-60D6986ADD32}" destId="{16E4B6DB-9F97-448F-AE61-A3DAD426A63B}" srcOrd="0" destOrd="0" presId="urn:microsoft.com/office/officeart/2008/layout/AlternatingPictureCircles"/>
    <dgm:cxn modelId="{8A4C8371-193A-44BC-9664-7CBFE3EE8ED6}" type="presParOf" srcId="{4EA6A797-3C6D-480D-A430-60D6986ADD32}" destId="{CE7F2717-1A3E-4D09-B87D-C4C6AEC1EF89}" srcOrd="1" destOrd="0" presId="urn:microsoft.com/office/officeart/2008/layout/AlternatingPictureCircles"/>
    <dgm:cxn modelId="{CA302EB0-7FF6-4EB2-9DD8-7FA3E22E1186}" type="presParOf" srcId="{4EA6A797-3C6D-480D-A430-60D6986ADD32}" destId="{E6F6A66C-4406-466E-A8C4-48035102B7C3}" srcOrd="2" destOrd="0" presId="urn:microsoft.com/office/officeart/2008/layout/AlternatingPictureCircles"/>
    <dgm:cxn modelId="{DE832535-C9C7-4242-8D07-29751B4D196C}" type="presParOf" srcId="{AD5EB330-F470-4A72-A742-BB590B0966C3}" destId="{FEC28A2F-C74C-45E0-9A02-A30D9F242A7E}" srcOrd="4" destOrd="0" presId="urn:microsoft.com/office/officeart/2008/layout/AlternatingPictureCircles"/>
    <dgm:cxn modelId="{4DECF4AD-6287-4060-9591-968F0F540A9B}" type="presParOf" srcId="{FEC28A2F-C74C-45E0-9A02-A30D9F242A7E}" destId="{25F0960D-03CA-48A5-BD58-A56BDAF86EC5}" srcOrd="0" destOrd="0" presId="urn:microsoft.com/office/officeart/2008/layout/AlternatingPictureCircles"/>
    <dgm:cxn modelId="{2478982E-45F7-4536-8534-F1A700F4F514}" type="presParOf" srcId="{FEC28A2F-C74C-45E0-9A02-A30D9F242A7E}" destId="{124AE0CE-62E5-4461-99E1-A82E07B15693}" srcOrd="1" destOrd="0" presId="urn:microsoft.com/office/officeart/2008/layout/AlternatingPictureCircles"/>
    <dgm:cxn modelId="{653401AD-AD58-4E65-8E6F-D2DEAD8305EC}" type="presParOf" srcId="{FEC28A2F-C74C-45E0-9A02-A30D9F242A7E}" destId="{9E3E6A92-794A-45DD-8D01-86089C316434}" srcOrd="2" destOrd="0" presId="urn:microsoft.com/office/officeart/2008/layout/AlternatingPictureCircles"/>
    <dgm:cxn modelId="{00317656-E29B-409A-80ED-861B5DD0281D}" type="presParOf" srcId="{FEC28A2F-C74C-45E0-9A02-A30D9F242A7E}" destId="{829F3EDE-4837-4B7E-B6C3-2E9D3C0B3849}" srcOrd="3" destOrd="0" presId="urn:microsoft.com/office/officeart/2008/layout/AlternatingPictureCircl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5E132A-B4B9-4E84-B599-3BF96B18C9F7}" type="doc">
      <dgm:prSet loTypeId="urn:microsoft.com/office/officeart/2008/layout/AlternatingPictureCircle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AD5EB330-F470-4A72-A742-BB590B0966C3}" type="pres">
      <dgm:prSet presAssocID="{BA5E132A-B4B9-4E84-B599-3BF96B18C9F7}" presName="Name0" presStyleCnt="0">
        <dgm:presLayoutVars>
          <dgm:chMax/>
          <dgm:chPref/>
          <dgm:dir/>
        </dgm:presLayoutVars>
      </dgm:prSet>
      <dgm:spPr/>
    </dgm:pt>
  </dgm:ptLst>
  <dgm:cxnLst>
    <dgm:cxn modelId="{5D11B4DD-FB04-440D-9480-EF5123C6BE12}" type="presOf" srcId="{BA5E132A-B4B9-4E84-B599-3BF96B18C9F7}" destId="{AD5EB330-F470-4A72-A742-BB590B0966C3}" srcOrd="0" destOrd="0" presId="urn:microsoft.com/office/officeart/2008/layout/AlternatingPictureCircl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E3DD46-8959-430F-883E-49C2A001B1D5}">
      <dsp:nvSpPr>
        <dsp:cNvPr id="0" name=""/>
        <dsp:cNvSpPr/>
      </dsp:nvSpPr>
      <dsp:spPr>
        <a:xfrm flipH="1">
          <a:off x="2324109" y="481418"/>
          <a:ext cx="283863" cy="270686"/>
        </a:xfrm>
        <a:prstGeom prst="donut">
          <a:avLst>
            <a:gd name="adj" fmla="val 110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FA04E3-E5FE-43B6-AACC-C9250AB54E05}">
      <dsp:nvSpPr>
        <dsp:cNvPr id="0" name=""/>
        <dsp:cNvSpPr/>
      </dsp:nvSpPr>
      <dsp:spPr>
        <a:xfrm>
          <a:off x="3406771" y="552044"/>
          <a:ext cx="332894" cy="251734"/>
        </a:xfrm>
        <a:prstGeom prst="rect">
          <a:avLst/>
        </a:prstGeom>
        <a:noFill/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900C15-CC31-49CF-B9AE-57C162C56DD7}">
      <dsp:nvSpPr>
        <dsp:cNvPr id="0" name=""/>
        <dsp:cNvSpPr/>
      </dsp:nvSpPr>
      <dsp:spPr>
        <a:xfrm>
          <a:off x="1671209" y="189632"/>
          <a:ext cx="2682164" cy="1080270"/>
        </a:xfrm>
        <a:prstGeom prst="ellipse">
          <a:avLst/>
        </a:prstGeom>
        <a:solidFill>
          <a:schemeClr val="accent1">
            <a:lumMod val="20000"/>
            <a:lumOff val="80000"/>
            <a:alpha val="9000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Centrum Przesiadkowe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 err="1"/>
            <a:t>Bike</a:t>
          </a:r>
          <a:r>
            <a:rPr lang="pl-PL" sz="1200" kern="1200" dirty="0"/>
            <a:t> &amp; </a:t>
          </a:r>
          <a:r>
            <a:rPr lang="pl-PL" sz="1200" kern="1200" dirty="0" err="1"/>
            <a:t>Ride</a:t>
          </a:r>
          <a:r>
            <a:rPr lang="pl-PL" sz="1200" kern="1200" dirty="0"/>
            <a:t>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50 miejsc postojowych</a:t>
          </a:r>
        </a:p>
      </dsp:txBody>
      <dsp:txXfrm>
        <a:off x="2064003" y="347834"/>
        <a:ext cx="1896576" cy="763866"/>
      </dsp:txXfrm>
    </dsp:sp>
    <dsp:sp modelId="{32B91715-BFA8-4B97-9F5B-610782E8D6FC}">
      <dsp:nvSpPr>
        <dsp:cNvPr id="0" name=""/>
        <dsp:cNvSpPr/>
      </dsp:nvSpPr>
      <dsp:spPr>
        <a:xfrm>
          <a:off x="2985694" y="1412543"/>
          <a:ext cx="130225" cy="145214"/>
        </a:xfrm>
        <a:prstGeom prst="flowChartConnector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713731-16AF-4FDC-9475-B95806FDDA65}">
      <dsp:nvSpPr>
        <dsp:cNvPr id="0" name=""/>
        <dsp:cNvSpPr/>
      </dsp:nvSpPr>
      <dsp:spPr>
        <a:xfrm>
          <a:off x="3071696" y="2197555"/>
          <a:ext cx="270691" cy="247405"/>
        </a:xfrm>
        <a:prstGeom prst="donut">
          <a:avLst>
            <a:gd name="adj" fmla="val 110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7EBE02-66EC-450D-8561-D5B5E6C6A7E3}">
      <dsp:nvSpPr>
        <dsp:cNvPr id="0" name=""/>
        <dsp:cNvSpPr/>
      </dsp:nvSpPr>
      <dsp:spPr>
        <a:xfrm>
          <a:off x="4331234" y="1600191"/>
          <a:ext cx="332894" cy="251734"/>
        </a:xfrm>
        <a:prstGeom prst="rect">
          <a:avLst/>
        </a:prstGeom>
        <a:noFill/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66215C-3CA4-4753-83AB-E8CED727B639}">
      <dsp:nvSpPr>
        <dsp:cNvPr id="0" name=""/>
        <dsp:cNvSpPr/>
      </dsp:nvSpPr>
      <dsp:spPr>
        <a:xfrm>
          <a:off x="1688955" y="1775205"/>
          <a:ext cx="2726836" cy="997165"/>
        </a:xfrm>
        <a:prstGeom prst="ellipse">
          <a:avLst/>
        </a:prstGeom>
        <a:solidFill>
          <a:schemeClr val="accent1">
            <a:lumMod val="20000"/>
            <a:lumOff val="80000"/>
            <a:alpha val="90000"/>
          </a:schemeClr>
        </a:solidFill>
        <a:ln w="19050" cap="rnd" cmpd="sng" algn="ctr">
          <a:solidFill>
            <a:schemeClr val="accent2">
              <a:lumMod val="20000"/>
              <a:lumOff val="8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1" kern="1200" dirty="0"/>
            <a:t>10,09 km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Długość wybudowanych dróg dla rowerów</a:t>
          </a:r>
        </a:p>
      </dsp:txBody>
      <dsp:txXfrm>
        <a:off x="2088291" y="1921236"/>
        <a:ext cx="1928164" cy="705103"/>
      </dsp:txXfrm>
    </dsp:sp>
    <dsp:sp modelId="{6F366772-61EE-426D-BEE6-60668ACEA610}">
      <dsp:nvSpPr>
        <dsp:cNvPr id="0" name=""/>
        <dsp:cNvSpPr/>
      </dsp:nvSpPr>
      <dsp:spPr>
        <a:xfrm>
          <a:off x="4237970" y="2265007"/>
          <a:ext cx="53818" cy="53818"/>
        </a:xfrm>
        <a:prstGeom prst="flowChartConnector">
          <a:avLst/>
        </a:prstGeom>
        <a:noFill/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42C972-4C70-428F-AA3E-B8FA7DA23C8B}">
      <dsp:nvSpPr>
        <dsp:cNvPr id="0" name=""/>
        <dsp:cNvSpPr/>
      </dsp:nvSpPr>
      <dsp:spPr>
        <a:xfrm>
          <a:off x="4129533" y="2678170"/>
          <a:ext cx="270691" cy="270686"/>
        </a:xfrm>
        <a:prstGeom prst="donut">
          <a:avLst>
            <a:gd name="adj" fmla="val 11010"/>
          </a:avLst>
        </a:prstGeom>
        <a:noFill/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0207A1-9559-488E-B48A-0798D05321FE}">
      <dsp:nvSpPr>
        <dsp:cNvPr id="0" name=""/>
        <dsp:cNvSpPr/>
      </dsp:nvSpPr>
      <dsp:spPr>
        <a:xfrm>
          <a:off x="5005263" y="2996910"/>
          <a:ext cx="332894" cy="251734"/>
        </a:xfrm>
        <a:prstGeom prst="rect">
          <a:avLst/>
        </a:prstGeom>
        <a:noFill/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368CF8-563D-4AB5-80E1-A5B931145ED9}">
      <dsp:nvSpPr>
        <dsp:cNvPr id="0" name=""/>
        <dsp:cNvSpPr/>
      </dsp:nvSpPr>
      <dsp:spPr>
        <a:xfrm>
          <a:off x="1673595" y="3257680"/>
          <a:ext cx="2701539" cy="908647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19050" cap="rnd" cmpd="sng" algn="ctr">
          <a:solidFill>
            <a:schemeClr val="accent2">
              <a:lumMod val="20000"/>
              <a:lumOff val="8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Rower miejski</a:t>
          </a:r>
        </a:p>
      </dsp:txBody>
      <dsp:txXfrm>
        <a:off x="2069226" y="3390748"/>
        <a:ext cx="1910277" cy="642511"/>
      </dsp:txXfrm>
    </dsp:sp>
    <dsp:sp modelId="{4FD42605-D488-476D-B957-150C83803831}">
      <dsp:nvSpPr>
        <dsp:cNvPr id="0" name=""/>
        <dsp:cNvSpPr/>
      </dsp:nvSpPr>
      <dsp:spPr>
        <a:xfrm>
          <a:off x="5248901" y="2632341"/>
          <a:ext cx="81283" cy="93416"/>
        </a:xfrm>
        <a:prstGeom prst="flowChartConnector">
          <a:avLst/>
        </a:prstGeom>
        <a:noFill/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92C35A-036A-4DD6-A295-81AC1A2971DE}">
      <dsp:nvSpPr>
        <dsp:cNvPr id="0" name=""/>
        <dsp:cNvSpPr/>
      </dsp:nvSpPr>
      <dsp:spPr>
        <a:xfrm>
          <a:off x="5329562" y="2208035"/>
          <a:ext cx="270691" cy="270686"/>
        </a:xfrm>
        <a:prstGeom prst="donut">
          <a:avLst>
            <a:gd name="adj" fmla="val 11010"/>
          </a:avLst>
        </a:prstGeom>
        <a:noFill/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F0D680-3261-4DD2-AB5F-27D429B49415}">
      <dsp:nvSpPr>
        <dsp:cNvPr id="0" name=""/>
        <dsp:cNvSpPr/>
      </dsp:nvSpPr>
      <dsp:spPr>
        <a:xfrm>
          <a:off x="5848038" y="1418623"/>
          <a:ext cx="332894" cy="25173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E82D38-02CC-4F2E-9EEF-1D9FE2C35B06}">
      <dsp:nvSpPr>
        <dsp:cNvPr id="0" name=""/>
        <dsp:cNvSpPr/>
      </dsp:nvSpPr>
      <dsp:spPr>
        <a:xfrm>
          <a:off x="5313121" y="815415"/>
          <a:ext cx="2688025" cy="1229828"/>
        </a:xfrm>
        <a:prstGeom prst="ellipse">
          <a:avLst/>
        </a:prstGeom>
        <a:solidFill>
          <a:schemeClr val="accent2">
            <a:lumMod val="20000"/>
            <a:lumOff val="80000"/>
          </a:schemeClr>
        </a:solidFill>
        <a:ln w="19050" cap="rnd" cmpd="sng" algn="ctr">
          <a:solidFill>
            <a:schemeClr val="accent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kern="1200" dirty="0"/>
            <a:t>Kampania promocyjno-informacyjna 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kern="1200" dirty="0"/>
            <a:t>transportu niskoemisyjnego</a:t>
          </a:r>
        </a:p>
      </dsp:txBody>
      <dsp:txXfrm>
        <a:off x="5706773" y="995519"/>
        <a:ext cx="1900721" cy="8696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D892A3-C96F-4665-8ED0-8D0E05D89CCD}">
      <dsp:nvSpPr>
        <dsp:cNvPr id="0" name=""/>
        <dsp:cNvSpPr/>
      </dsp:nvSpPr>
      <dsp:spPr>
        <a:xfrm>
          <a:off x="3865088" y="71259"/>
          <a:ext cx="866135" cy="866121"/>
        </a:xfrm>
        <a:prstGeom prst="donut">
          <a:avLst>
            <a:gd name="adj" fmla="val 110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7FE883-54A1-4C15-BDC3-02E28364503E}">
      <dsp:nvSpPr>
        <dsp:cNvPr id="0" name=""/>
        <dsp:cNvSpPr/>
      </dsp:nvSpPr>
      <dsp:spPr>
        <a:xfrm>
          <a:off x="464390" y="424240"/>
          <a:ext cx="1578589" cy="830498"/>
        </a:xfrm>
        <a:prstGeom prst="rect">
          <a:avLst/>
        </a:prstGeom>
        <a:noFill/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88D4B0-128C-4E76-9C89-B2D69ABFE16D}">
      <dsp:nvSpPr>
        <dsp:cNvPr id="0" name=""/>
        <dsp:cNvSpPr/>
      </dsp:nvSpPr>
      <dsp:spPr>
        <a:xfrm>
          <a:off x="2432620" y="1200"/>
          <a:ext cx="3731071" cy="1006239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21 261 628,80 zł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/>
            <a:t>Całkowita wartość projektu</a:t>
          </a:r>
        </a:p>
      </dsp:txBody>
      <dsp:txXfrm>
        <a:off x="2979023" y="148560"/>
        <a:ext cx="2638265" cy="711519"/>
      </dsp:txXfrm>
    </dsp:sp>
    <dsp:sp modelId="{FCC16043-6F51-4BBC-A8F7-0F5DCAD80BA6}">
      <dsp:nvSpPr>
        <dsp:cNvPr id="0" name=""/>
        <dsp:cNvSpPr/>
      </dsp:nvSpPr>
      <dsp:spPr>
        <a:xfrm>
          <a:off x="4212053" y="1136594"/>
          <a:ext cx="172205" cy="172205"/>
        </a:xfrm>
        <a:prstGeom prst="flowChartConnector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1558A3-F632-4565-82DB-313523250A11}">
      <dsp:nvSpPr>
        <dsp:cNvPr id="0" name=""/>
        <dsp:cNvSpPr/>
      </dsp:nvSpPr>
      <dsp:spPr>
        <a:xfrm>
          <a:off x="3865088" y="1507499"/>
          <a:ext cx="866135" cy="866121"/>
        </a:xfrm>
        <a:prstGeom prst="donut">
          <a:avLst>
            <a:gd name="adj" fmla="val 110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EE016D-BAD8-40D0-94C6-E717386608F6}">
      <dsp:nvSpPr>
        <dsp:cNvPr id="0" name=""/>
        <dsp:cNvSpPr/>
      </dsp:nvSpPr>
      <dsp:spPr>
        <a:xfrm>
          <a:off x="6674372" y="1496983"/>
          <a:ext cx="1065167" cy="805479"/>
        </a:xfrm>
        <a:prstGeom prst="rect">
          <a:avLst/>
        </a:prstGeom>
        <a:noFill/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47007B-56E8-4749-84A7-779A6B09AA6E}">
      <dsp:nvSpPr>
        <dsp:cNvPr id="0" name=""/>
        <dsp:cNvSpPr/>
      </dsp:nvSpPr>
      <dsp:spPr>
        <a:xfrm>
          <a:off x="2432556" y="1437953"/>
          <a:ext cx="3731199" cy="1005212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11 215 750 zł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/>
            <a:t>Wartość dofinansowania</a:t>
          </a:r>
        </a:p>
      </dsp:txBody>
      <dsp:txXfrm>
        <a:off x="2978977" y="1585163"/>
        <a:ext cx="2638357" cy="710792"/>
      </dsp:txXfrm>
    </dsp:sp>
    <dsp:sp modelId="{CE7F2717-1A3E-4D09-B87D-C4C6AEC1EF89}">
      <dsp:nvSpPr>
        <dsp:cNvPr id="0" name=""/>
        <dsp:cNvSpPr/>
      </dsp:nvSpPr>
      <dsp:spPr>
        <a:xfrm>
          <a:off x="4212053" y="2572320"/>
          <a:ext cx="172205" cy="172205"/>
        </a:xfrm>
        <a:prstGeom prst="flowChartConnector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F0960D-03CA-48A5-BD58-A56BDAF86EC5}">
      <dsp:nvSpPr>
        <dsp:cNvPr id="0" name=""/>
        <dsp:cNvSpPr/>
      </dsp:nvSpPr>
      <dsp:spPr>
        <a:xfrm>
          <a:off x="3865088" y="2943896"/>
          <a:ext cx="866135" cy="866121"/>
        </a:xfrm>
        <a:prstGeom prst="donut">
          <a:avLst>
            <a:gd name="adj" fmla="val 110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4AE0CE-62E5-4461-99E1-A82E07B15693}">
      <dsp:nvSpPr>
        <dsp:cNvPr id="0" name=""/>
        <dsp:cNvSpPr/>
      </dsp:nvSpPr>
      <dsp:spPr>
        <a:xfrm>
          <a:off x="1111879" y="2812446"/>
          <a:ext cx="1065167" cy="805479"/>
        </a:xfrm>
        <a:prstGeom prst="rect">
          <a:avLst/>
        </a:prstGeom>
        <a:noFill/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3E6A92-794A-45DD-8D01-86089C316434}">
      <dsp:nvSpPr>
        <dsp:cNvPr id="0" name=""/>
        <dsp:cNvSpPr/>
      </dsp:nvSpPr>
      <dsp:spPr>
        <a:xfrm>
          <a:off x="2432556" y="2873678"/>
          <a:ext cx="3731199" cy="1006557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60,2393951132%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/>
            <a:t>Poziom dofinansowania</a:t>
          </a:r>
        </a:p>
      </dsp:txBody>
      <dsp:txXfrm>
        <a:off x="2978977" y="3021085"/>
        <a:ext cx="2638357" cy="7117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PictureCircles">
  <dgm:title val=""/>
  <dgm:desc val=""/>
  <dgm:catLst>
    <dgm:cat type="picture" pri="17000"/>
    <dgm:cat type="pictureconvert" pri="1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3" destOrd="0"/>
      </dgm:cxnLst>
      <dgm:bg/>
      <dgm:whole/>
    </dgm:dataModel>
  </dgm:clrData>
  <dgm:layoutNode name="Name0">
    <dgm:varLst>
      <dgm:chMax/>
      <dgm:chPref/>
      <dgm:dir/>
    </dgm:varLst>
    <dgm:alg type="lin">
      <dgm:param type="linDir" val="fromT"/>
      <dgm:param type="fallback" val="2D"/>
      <dgm:param type="horzAlign" val="ctr"/>
      <dgm:param type="nodeVertAlign" val="t"/>
    </dgm:alg>
    <dgm:shape xmlns:r="http://schemas.openxmlformats.org/officeDocument/2006/relationships" r:blip="">
      <dgm:adjLst/>
    </dgm:shape>
    <dgm:choose name="Name1">
      <dgm:if name="Name2" axis="ch" ptType="node" func="cnt" op="gte" val="2">
        <dgm:constrLst>
          <dgm:constr type="primFontSz" for="des" ptType="node" op="equ" val="65"/>
          <dgm:constr type="w" for="ch" forName="composite" refType="h" refFor="ch" refForName="composite" fact="2.9499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if>
      <dgm:else name="Name3">
        <dgm:constrLst>
          <dgm:constr type="primFontSz" for="des" ptType="node" op="equ" val="65"/>
          <dgm:constr type="w" for="ch" forName="composite" refType="h" refFor="ch" refForName="composite" fact="1.9752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else>
    </dgm:choose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4">
          <dgm:if name="Name5" axis="precedSib" ptType="sibTrans" func="cnt" op="lte" val="0">
            <dgm:choose name="Name6">
              <dgm:if name="Name7" axis="followSib" ptType="sibTrans" func="cnt" op="lte" val="0">
                <dgm:choose name="Name8">
                  <dgm:if name="Name9" func="var" arg="dir" op="equ" val="norm">
                    <dgm:constrLst>
                      <dgm:constr type="l" for="ch" forName="Accent" refType="w" fact="0.4937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5494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if>
                  <dgm:else name="Name10">
                    <dgm:constrLst>
                      <dgm:constr type="l" for="ch" forName="Accent" refType="w" fact="0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0557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.3773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else>
                </dgm:choose>
              </dgm:if>
              <dgm:else name="Name11">
                <dgm:choose name="Name12">
                  <dgm:if name="Name13" func="var" arg="dir" op="equ" val="norm">
                    <dgm:choose name="Name14">
                      <dgm:if name="Name15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16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if>
                  <dgm:else name="Name17">
                    <dgm:choose name="Name18">
                      <dgm:if name="Name19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20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else>
                </dgm:choose>
              </dgm:else>
            </dgm:choose>
          </dgm:if>
          <dgm:else name="Name21">
            <dgm:choose name="Name22">
              <dgm:if name="Name23" func="var" arg="dir" op="equ" val="norm">
                <dgm:choose name="Name24">
                  <dgm:if name="Name25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26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if>
              <dgm:else name="Name27">
                <dgm:choose name="Name28">
                  <dgm:if name="Name29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30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else>
            </dgm:choose>
          </dgm:else>
        </dgm:choose>
        <dgm:layoutNode name="Accent" styleLbl="alignNode1">
          <dgm:varLst>
            <dgm:chMax val="0"/>
            <dgm:chPref val="0"/>
          </dgm:varLst>
          <dgm:alg type="sp"/>
          <dgm:shape xmlns:r="http://schemas.openxmlformats.org/officeDocument/2006/relationships" type="donut" r:blip="">
            <dgm:adjLst>
              <dgm:adj idx="1" val="0.1101"/>
            </dgm:adjLst>
          </dgm:shape>
          <dgm:presOf/>
        </dgm:layoutNode>
        <dgm:layoutNode name="Image" styleLbl="bgImgPlace1">
          <dgm:varLst>
            <dgm:chMax val="0"/>
            <dgm:chPref val="0"/>
            <dgm:bulletEnabled val="1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fgAccFollowNode1">
          <dgm:varLst>
            <dgm:chMax val="0"/>
            <dgm:chPref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Space">
          <dgm:varLst>
            <dgm:chMax val="0"/>
            <dgm:chPref val="0"/>
          </dgm:varLst>
          <dgm:alg type="sp"/>
          <dgm:shape xmlns:r="http://schemas.openxmlformats.org/officeDocument/2006/relationships" r:blip="">
            <dgm:adjLst/>
          </dgm:shape>
          <dgm:presOf/>
        </dgm:layoutNode>
      </dgm:layoutNode>
      <dgm:forEach name="Name31" axis="followSib" ptType="sibTrans" cnt="1">
        <dgm:layoutNode name="ConnectorComposite">
          <dgm:alg type="composite">
            <dgm:param type="ar" val=".4"/>
          </dgm:alg>
          <dgm:shape xmlns:r="http://schemas.openxmlformats.org/officeDocument/2006/relationships" r:blip="">
            <dgm:adjLst/>
          </dgm:shape>
          <dgm:constrLst>
            <dgm:constr type="l" for="ch" forName="TopSpacing" refType="w" fact="0"/>
            <dgm:constr type="t" for="ch" forName="TopSpacing" refType="h" fact="0"/>
            <dgm:constr type="h" for="ch" forName="TopSpacing" refType="h" fact="0.3"/>
            <dgm:constr type="w" for="ch" forName="TopSpacing" refType="w"/>
            <dgm:constr type="l" for="ch" forName="Connector" refType="w" fact="0"/>
            <dgm:constr type="t" for="ch" forName="Connector" refType="h" fact="0.3"/>
            <dgm:constr type="h" for="ch" forName="Connector" refType="h" fact="0.4"/>
            <dgm:constr type="w" for="ch" forName="Connector" refType="h" refFor="ch" refForName="Connector"/>
            <dgm:constr type="l" for="ch" forName="BottomSpacing" refType="w" fact="0"/>
            <dgm:constr type="t" for="ch" forName="BottomSpacing" refType="h" fact="0.7"/>
            <dgm:constr type="h" for="ch" forName="BottomSpacing" refType="h" fact="0.3"/>
            <dgm:constr type="w" for="ch" forName="BottomSpacing" refType="w"/>
          </dgm:constrLst>
          <dgm:layoutNode name="TopSpacing">
            <dgm:alg type="sp"/>
            <dgm:shape xmlns:r="http://schemas.openxmlformats.org/officeDocument/2006/relationships" r:blip="">
              <dgm:adjLst/>
            </dgm:shape>
          </dgm:layoutNode>
          <dgm:layoutNode name="Connector" styleLbl="alignNode1">
            <dgm:alg type="sp"/>
            <dgm:shape xmlns:r="http://schemas.openxmlformats.org/officeDocument/2006/relationships" type="flowChartConnector" r:blip="">
              <dgm:adjLst/>
            </dgm:shape>
            <dgm:presOf/>
          </dgm:layoutNode>
          <dgm:layoutNode name="BottomSpacing">
            <dgm:alg type="sp"/>
            <dgm:shape xmlns:r="http://schemas.openxmlformats.org/officeDocument/2006/relationships" r:blip="">
              <dgm:adjLst/>
            </dgm:shape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PictureCircles">
  <dgm:title val=""/>
  <dgm:desc val=""/>
  <dgm:catLst>
    <dgm:cat type="picture" pri="17000"/>
    <dgm:cat type="pictureconvert" pri="1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3" destOrd="0"/>
      </dgm:cxnLst>
      <dgm:bg/>
      <dgm:whole/>
    </dgm:dataModel>
  </dgm:clrData>
  <dgm:layoutNode name="Name0">
    <dgm:varLst>
      <dgm:chMax/>
      <dgm:chPref/>
      <dgm:dir/>
    </dgm:varLst>
    <dgm:alg type="lin">
      <dgm:param type="linDir" val="fromT"/>
      <dgm:param type="fallback" val="2D"/>
      <dgm:param type="horzAlign" val="ctr"/>
      <dgm:param type="nodeVertAlign" val="t"/>
    </dgm:alg>
    <dgm:shape xmlns:r="http://schemas.openxmlformats.org/officeDocument/2006/relationships" r:blip="">
      <dgm:adjLst/>
    </dgm:shape>
    <dgm:choose name="Name1">
      <dgm:if name="Name2" axis="ch" ptType="node" func="cnt" op="gte" val="2">
        <dgm:constrLst>
          <dgm:constr type="primFontSz" for="des" ptType="node" op="equ" val="65"/>
          <dgm:constr type="w" for="ch" forName="composite" refType="h" refFor="ch" refForName="composite" fact="2.9499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if>
      <dgm:else name="Name3">
        <dgm:constrLst>
          <dgm:constr type="primFontSz" for="des" ptType="node" op="equ" val="65"/>
          <dgm:constr type="w" for="ch" forName="composite" refType="h" refFor="ch" refForName="composite" fact="1.9752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else>
    </dgm:choose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4">
          <dgm:if name="Name5" axis="precedSib" ptType="sibTrans" func="cnt" op="lte" val="0">
            <dgm:choose name="Name6">
              <dgm:if name="Name7" axis="followSib" ptType="sibTrans" func="cnt" op="lte" val="0">
                <dgm:choose name="Name8">
                  <dgm:if name="Name9" func="var" arg="dir" op="equ" val="norm">
                    <dgm:constrLst>
                      <dgm:constr type="l" for="ch" forName="Accent" refType="w" fact="0.4937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5494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if>
                  <dgm:else name="Name10">
                    <dgm:constrLst>
                      <dgm:constr type="l" for="ch" forName="Accent" refType="w" fact="0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0557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.3773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else>
                </dgm:choose>
              </dgm:if>
              <dgm:else name="Name11">
                <dgm:choose name="Name12">
                  <dgm:if name="Name13" func="var" arg="dir" op="equ" val="norm">
                    <dgm:choose name="Name14">
                      <dgm:if name="Name15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16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if>
                  <dgm:else name="Name17">
                    <dgm:choose name="Name18">
                      <dgm:if name="Name19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20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else>
                </dgm:choose>
              </dgm:else>
            </dgm:choose>
          </dgm:if>
          <dgm:else name="Name21">
            <dgm:choose name="Name22">
              <dgm:if name="Name23" func="var" arg="dir" op="equ" val="norm">
                <dgm:choose name="Name24">
                  <dgm:if name="Name25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26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if>
              <dgm:else name="Name27">
                <dgm:choose name="Name28">
                  <dgm:if name="Name29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30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else>
            </dgm:choose>
          </dgm:else>
        </dgm:choose>
        <dgm:layoutNode name="Accent" styleLbl="alignNode1">
          <dgm:varLst>
            <dgm:chMax val="0"/>
            <dgm:chPref val="0"/>
          </dgm:varLst>
          <dgm:alg type="sp"/>
          <dgm:shape xmlns:r="http://schemas.openxmlformats.org/officeDocument/2006/relationships" type="donut" r:blip="">
            <dgm:adjLst>
              <dgm:adj idx="1" val="0.1101"/>
            </dgm:adjLst>
          </dgm:shape>
          <dgm:presOf/>
        </dgm:layoutNode>
        <dgm:layoutNode name="Image" styleLbl="bgImgPlace1">
          <dgm:varLst>
            <dgm:chMax val="0"/>
            <dgm:chPref val="0"/>
            <dgm:bulletEnabled val="1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fgAccFollowNode1">
          <dgm:varLst>
            <dgm:chMax val="0"/>
            <dgm:chPref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Space">
          <dgm:varLst>
            <dgm:chMax val="0"/>
            <dgm:chPref val="0"/>
          </dgm:varLst>
          <dgm:alg type="sp"/>
          <dgm:shape xmlns:r="http://schemas.openxmlformats.org/officeDocument/2006/relationships" r:blip="">
            <dgm:adjLst/>
          </dgm:shape>
          <dgm:presOf/>
        </dgm:layoutNode>
      </dgm:layoutNode>
      <dgm:forEach name="Name31" axis="followSib" ptType="sibTrans" cnt="1">
        <dgm:layoutNode name="ConnectorComposite">
          <dgm:alg type="composite">
            <dgm:param type="ar" val=".4"/>
          </dgm:alg>
          <dgm:shape xmlns:r="http://schemas.openxmlformats.org/officeDocument/2006/relationships" r:blip="">
            <dgm:adjLst/>
          </dgm:shape>
          <dgm:constrLst>
            <dgm:constr type="l" for="ch" forName="TopSpacing" refType="w" fact="0"/>
            <dgm:constr type="t" for="ch" forName="TopSpacing" refType="h" fact="0"/>
            <dgm:constr type="h" for="ch" forName="TopSpacing" refType="h" fact="0.3"/>
            <dgm:constr type="w" for="ch" forName="TopSpacing" refType="w"/>
            <dgm:constr type="l" for="ch" forName="Connector" refType="w" fact="0"/>
            <dgm:constr type="t" for="ch" forName="Connector" refType="h" fact="0.3"/>
            <dgm:constr type="h" for="ch" forName="Connector" refType="h" fact="0.4"/>
            <dgm:constr type="w" for="ch" forName="Connector" refType="h" refFor="ch" refForName="Connector"/>
            <dgm:constr type="l" for="ch" forName="BottomSpacing" refType="w" fact="0"/>
            <dgm:constr type="t" for="ch" forName="BottomSpacing" refType="h" fact="0.7"/>
            <dgm:constr type="h" for="ch" forName="BottomSpacing" refType="h" fact="0.3"/>
            <dgm:constr type="w" for="ch" forName="BottomSpacing" refType="w"/>
          </dgm:constrLst>
          <dgm:layoutNode name="TopSpacing">
            <dgm:alg type="sp"/>
            <dgm:shape xmlns:r="http://schemas.openxmlformats.org/officeDocument/2006/relationships" r:blip="">
              <dgm:adjLst/>
            </dgm:shape>
          </dgm:layoutNode>
          <dgm:layoutNode name="Connector" styleLbl="alignNode1">
            <dgm:alg type="sp"/>
            <dgm:shape xmlns:r="http://schemas.openxmlformats.org/officeDocument/2006/relationships" type="flowChartConnector" r:blip="">
              <dgm:adjLst/>
            </dgm:shape>
            <dgm:presOf/>
          </dgm:layoutNode>
          <dgm:layoutNode name="BottomSpacing">
            <dgm:alg type="sp"/>
            <dgm:shape xmlns:r="http://schemas.openxmlformats.org/officeDocument/2006/relationships" r:blip="">
              <dgm:adjLst/>
            </dgm:shape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PictureCircles">
  <dgm:title val=""/>
  <dgm:desc val=""/>
  <dgm:catLst>
    <dgm:cat type="picture" pri="17000"/>
    <dgm:cat type="pictureconvert" pri="1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3" destOrd="0"/>
      </dgm:cxnLst>
      <dgm:bg/>
      <dgm:whole/>
    </dgm:dataModel>
  </dgm:clrData>
  <dgm:layoutNode name="Name0">
    <dgm:varLst>
      <dgm:chMax/>
      <dgm:chPref/>
      <dgm:dir/>
    </dgm:varLst>
    <dgm:alg type="lin">
      <dgm:param type="linDir" val="fromT"/>
      <dgm:param type="fallback" val="2D"/>
      <dgm:param type="horzAlign" val="ctr"/>
      <dgm:param type="nodeVertAlign" val="t"/>
    </dgm:alg>
    <dgm:shape xmlns:r="http://schemas.openxmlformats.org/officeDocument/2006/relationships" r:blip="">
      <dgm:adjLst/>
    </dgm:shape>
    <dgm:choose name="Name1">
      <dgm:if name="Name2" axis="ch" ptType="node" func="cnt" op="gte" val="2">
        <dgm:constrLst>
          <dgm:constr type="primFontSz" for="des" ptType="node" op="equ" val="65"/>
          <dgm:constr type="w" for="ch" forName="composite" refType="h" refFor="ch" refForName="composite" fact="2.9499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if>
      <dgm:else name="Name3">
        <dgm:constrLst>
          <dgm:constr type="primFontSz" for="des" ptType="node" op="equ" val="65"/>
          <dgm:constr type="w" for="ch" forName="composite" refType="h" refFor="ch" refForName="composite" fact="1.9752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else>
    </dgm:choose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4">
          <dgm:if name="Name5" axis="precedSib" ptType="sibTrans" func="cnt" op="lte" val="0">
            <dgm:choose name="Name6">
              <dgm:if name="Name7" axis="followSib" ptType="sibTrans" func="cnt" op="lte" val="0">
                <dgm:choose name="Name8">
                  <dgm:if name="Name9" func="var" arg="dir" op="equ" val="norm">
                    <dgm:constrLst>
                      <dgm:constr type="l" for="ch" forName="Accent" refType="w" fact="0.4937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5494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if>
                  <dgm:else name="Name10">
                    <dgm:constrLst>
                      <dgm:constr type="l" for="ch" forName="Accent" refType="w" fact="0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0557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.3773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else>
                </dgm:choose>
              </dgm:if>
              <dgm:else name="Name11">
                <dgm:choose name="Name12">
                  <dgm:if name="Name13" func="var" arg="dir" op="equ" val="norm">
                    <dgm:choose name="Name14">
                      <dgm:if name="Name15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16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if>
                  <dgm:else name="Name17">
                    <dgm:choose name="Name18">
                      <dgm:if name="Name19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20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else>
                </dgm:choose>
              </dgm:else>
            </dgm:choose>
          </dgm:if>
          <dgm:else name="Name21">
            <dgm:choose name="Name22">
              <dgm:if name="Name23" func="var" arg="dir" op="equ" val="norm">
                <dgm:choose name="Name24">
                  <dgm:if name="Name25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26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if>
              <dgm:else name="Name27">
                <dgm:choose name="Name28">
                  <dgm:if name="Name29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30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else>
            </dgm:choose>
          </dgm:else>
        </dgm:choose>
        <dgm:layoutNode name="Accent" styleLbl="alignNode1">
          <dgm:varLst>
            <dgm:chMax val="0"/>
            <dgm:chPref val="0"/>
          </dgm:varLst>
          <dgm:alg type="sp"/>
          <dgm:shape xmlns:r="http://schemas.openxmlformats.org/officeDocument/2006/relationships" type="donut" r:blip="">
            <dgm:adjLst>
              <dgm:adj idx="1" val="0.1101"/>
            </dgm:adjLst>
          </dgm:shape>
          <dgm:presOf/>
        </dgm:layoutNode>
        <dgm:layoutNode name="Image" styleLbl="bgImgPlace1">
          <dgm:varLst>
            <dgm:chMax val="0"/>
            <dgm:chPref val="0"/>
            <dgm:bulletEnabled val="1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fgAccFollowNode1">
          <dgm:varLst>
            <dgm:chMax val="0"/>
            <dgm:chPref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Space">
          <dgm:varLst>
            <dgm:chMax val="0"/>
            <dgm:chPref val="0"/>
          </dgm:varLst>
          <dgm:alg type="sp"/>
          <dgm:shape xmlns:r="http://schemas.openxmlformats.org/officeDocument/2006/relationships" r:blip="">
            <dgm:adjLst/>
          </dgm:shape>
          <dgm:presOf/>
        </dgm:layoutNode>
      </dgm:layoutNode>
      <dgm:forEach name="Name31" axis="followSib" ptType="sibTrans" cnt="1">
        <dgm:layoutNode name="ConnectorComposite">
          <dgm:alg type="composite">
            <dgm:param type="ar" val=".4"/>
          </dgm:alg>
          <dgm:shape xmlns:r="http://schemas.openxmlformats.org/officeDocument/2006/relationships" r:blip="">
            <dgm:adjLst/>
          </dgm:shape>
          <dgm:constrLst>
            <dgm:constr type="l" for="ch" forName="TopSpacing" refType="w" fact="0"/>
            <dgm:constr type="t" for="ch" forName="TopSpacing" refType="h" fact="0"/>
            <dgm:constr type="h" for="ch" forName="TopSpacing" refType="h" fact="0.3"/>
            <dgm:constr type="w" for="ch" forName="TopSpacing" refType="w"/>
            <dgm:constr type="l" for="ch" forName="Connector" refType="w" fact="0"/>
            <dgm:constr type="t" for="ch" forName="Connector" refType="h" fact="0.3"/>
            <dgm:constr type="h" for="ch" forName="Connector" refType="h" fact="0.4"/>
            <dgm:constr type="w" for="ch" forName="Connector" refType="h" refFor="ch" refForName="Connector"/>
            <dgm:constr type="l" for="ch" forName="BottomSpacing" refType="w" fact="0"/>
            <dgm:constr type="t" for="ch" forName="BottomSpacing" refType="h" fact="0.7"/>
            <dgm:constr type="h" for="ch" forName="BottomSpacing" refType="h" fact="0.3"/>
            <dgm:constr type="w" for="ch" forName="BottomSpacing" refType="w"/>
          </dgm:constrLst>
          <dgm:layoutNode name="TopSpacing">
            <dgm:alg type="sp"/>
            <dgm:shape xmlns:r="http://schemas.openxmlformats.org/officeDocument/2006/relationships" r:blip="">
              <dgm:adjLst/>
            </dgm:shape>
          </dgm:layoutNode>
          <dgm:layoutNode name="Connector" styleLbl="alignNode1">
            <dgm:alg type="sp"/>
            <dgm:shape xmlns:r="http://schemas.openxmlformats.org/officeDocument/2006/relationships" type="flowChartConnector" r:blip="">
              <dgm:adjLst/>
            </dgm:shape>
            <dgm:presOf/>
          </dgm:layoutNode>
          <dgm:layoutNode name="BottomSpacing">
            <dgm:alg type="sp"/>
            <dgm:shape xmlns:r="http://schemas.openxmlformats.org/officeDocument/2006/relationships" r:blip="">
              <dgm:adjLst/>
            </dgm:shape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5D86BF-65C7-4FBA-98BE-2BE152EDB852}" type="datetimeFigureOut">
              <a:rPr lang="pl-PL" smtClean="0"/>
              <a:t>2017-09-05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51A6-4043-4513-BAE1-A7D933A594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936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661FCC-B621-46B5-9FDA-C953A8FE1EDB}" type="datetimeFigureOut">
              <a:rPr lang="pl-PL" smtClean="0"/>
              <a:t>2017-09-05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032A0A-ADD9-42EB-A017-EDD23B081D7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1367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2017-09-05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3600" y="0"/>
            <a:ext cx="1743335" cy="1099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192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2017-09-05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00231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2017-09-05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01224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2017-09-05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5023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2017-09-05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893270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2017-09-05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3161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2017-09-05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3226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2017-09-05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0996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2017-09-05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60627" cy="1047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397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2017-09-05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7335" y="5543641"/>
            <a:ext cx="5310076" cy="57917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  <p:sp>
        <p:nvSpPr>
          <p:cNvPr id="8" name="Prostokąt 7"/>
          <p:cNvSpPr/>
          <p:nvPr userDrawn="1"/>
        </p:nvSpPr>
        <p:spPr>
          <a:xfrm>
            <a:off x="677335" y="6223924"/>
            <a:ext cx="49904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800" dirty="0">
                <a:latin typeface="Calibri" panose="020F0502020204030204" pitchFamily="34" charset="0"/>
              </a:rPr>
              <a:t>Projekt jest współfinansowany ze środków Europejskiego Funduszu Społecznego w ramach Regionalnego Programu </a:t>
            </a:r>
          </a:p>
          <a:p>
            <a:pPr algn="ctr"/>
            <a:r>
              <a:rPr lang="pl-PL" sz="800" dirty="0">
                <a:latin typeface="Calibri" panose="020F0502020204030204" pitchFamily="34" charset="0"/>
              </a:rPr>
              <a:t>Operacyjnego Województwa Zachodniopomorskiego 2014-2020</a:t>
            </a:r>
          </a:p>
          <a:p>
            <a:pPr algn="ctr"/>
            <a:r>
              <a:rPr lang="pl-PL" sz="800" b="1" dirty="0">
                <a:latin typeface="Calibri" panose="020F0502020204030204" pitchFamily="34" charset="0"/>
              </a:rPr>
              <a:t>Umowa Nr</a:t>
            </a:r>
            <a:r>
              <a:rPr lang="pl-PL" sz="800" b="1" baseline="0" dirty="0">
                <a:latin typeface="Calibri" panose="020F0502020204030204" pitchFamily="34" charset="0"/>
              </a:rPr>
              <a:t> RPZP.10.01.00-32-0006/16</a:t>
            </a:r>
            <a:endParaRPr lang="pl-PL" sz="800" b="1" dirty="0">
              <a:latin typeface="Calibri" panose="020F0502020204030204" pitchFamily="34" charset="0"/>
            </a:endParaRPr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704109" cy="1074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851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2017-09-05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818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2017-09-05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2440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2017-09-05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3362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2017-09-05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961804" cy="1242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012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2017-09-05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0582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2017-09-05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14046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C5BD5-03C0-4480-8896-60423C7BF2B7}" type="datetimeFigureOut">
              <a:rPr lang="pl-PL" smtClean="0"/>
              <a:t>2017-09-05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090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90161" y="1678488"/>
            <a:ext cx="9471170" cy="3223863"/>
          </a:xfrm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pl-PL" sz="3600" dirty="0">
                <a:solidFill>
                  <a:schemeClr val="accent2"/>
                </a:solidFill>
              </a:rPr>
              <a:t> </a:t>
            </a:r>
            <a:r>
              <a:rPr lang="pl-PL" sz="3200" dirty="0">
                <a:solidFill>
                  <a:schemeClr val="accent2"/>
                </a:solidFill>
              </a:rPr>
              <a:t>ZINTEGROWANE INWESTYCJE TERYTORIALNE </a:t>
            </a:r>
            <a:br>
              <a:rPr lang="pl-PL" sz="3200" dirty="0">
                <a:solidFill>
                  <a:schemeClr val="accent2"/>
                </a:solidFill>
              </a:rPr>
            </a:br>
            <a:r>
              <a:rPr lang="pl-PL" sz="2800" dirty="0">
                <a:solidFill>
                  <a:schemeClr val="accent2"/>
                </a:solidFill>
              </a:rPr>
              <a:t>KOSZALIŃSKO-KOŁOBRZESKO-BIAŁOGARDZKI </a:t>
            </a:r>
            <a:br>
              <a:rPr lang="pl-PL" sz="2800" dirty="0">
                <a:solidFill>
                  <a:schemeClr val="accent2"/>
                </a:solidFill>
              </a:rPr>
            </a:br>
            <a:r>
              <a:rPr lang="pl-PL" sz="2800" dirty="0">
                <a:solidFill>
                  <a:schemeClr val="accent2"/>
                </a:solidFill>
              </a:rPr>
              <a:t>OBSZAR FUNKCJONALNY</a:t>
            </a:r>
            <a:br>
              <a:rPr lang="pl-PL" sz="2800" dirty="0">
                <a:solidFill>
                  <a:schemeClr val="accent2"/>
                </a:solidFill>
              </a:rPr>
            </a:br>
            <a:r>
              <a:rPr lang="pl-PL" sz="2800" dirty="0">
                <a:solidFill>
                  <a:schemeClr val="accent2"/>
                </a:solidFill>
              </a:rPr>
              <a:t>(ZIT KKBOF)</a:t>
            </a:r>
            <a:br>
              <a:rPr lang="pl-PL" sz="2800" dirty="0">
                <a:solidFill>
                  <a:schemeClr val="accent2"/>
                </a:solidFill>
              </a:rPr>
            </a:br>
            <a:br>
              <a:rPr lang="pl-PL" sz="2800" dirty="0">
                <a:solidFill>
                  <a:schemeClr val="accent2"/>
                </a:solidFill>
              </a:rPr>
            </a:br>
            <a:r>
              <a:rPr lang="pl-PL" sz="2800" dirty="0">
                <a:solidFill>
                  <a:schemeClr val="accent2"/>
                </a:solidFill>
              </a:rPr>
              <a:t>Koszalin, 6 września 2017 r.</a:t>
            </a:r>
            <a:endParaRPr lang="pl-PL" sz="3200" dirty="0">
              <a:solidFill>
                <a:schemeClr val="accent2"/>
              </a:solidFill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708" y="6091535"/>
            <a:ext cx="5310076" cy="585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390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5389" y="864066"/>
            <a:ext cx="8596668" cy="814664"/>
          </a:xfrm>
        </p:spPr>
        <p:txBody>
          <a:bodyPr>
            <a:noAutofit/>
          </a:bodyPr>
          <a:lstStyle/>
          <a:p>
            <a:pPr algn="ctr"/>
            <a:r>
              <a:rPr lang="pl-PL" sz="2400" dirty="0">
                <a:solidFill>
                  <a:schemeClr val="accent1">
                    <a:lumMod val="50000"/>
                  </a:schemeClr>
                </a:solidFill>
              </a:rPr>
              <a:t>Beneficjent</a:t>
            </a:r>
            <a:br>
              <a:rPr lang="pl-PL" sz="2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2400" dirty="0">
                <a:solidFill>
                  <a:schemeClr val="accent1">
                    <a:lumMod val="50000"/>
                  </a:schemeClr>
                </a:solidFill>
              </a:rPr>
              <a:t>Gmina Miasto Koszalin</a:t>
            </a:r>
          </a:p>
        </p:txBody>
      </p:sp>
      <p:sp>
        <p:nvSpPr>
          <p:cNvPr id="7" name="Symbol zastępczy zawartości 6">
            <a:extLst>
              <a:ext uri="{FF2B5EF4-FFF2-40B4-BE49-F238E27FC236}">
                <a16:creationId xmlns:a16="http://schemas.microsoft.com/office/drawing/2014/main" id="{D0F66EDB-C306-4BB6-80F8-E90166454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933" y="2135422"/>
            <a:ext cx="9414934" cy="3880773"/>
          </a:xfrm>
        </p:spPr>
        <p:txBody>
          <a:bodyPr>
            <a:normAutofit/>
          </a:bodyPr>
          <a:lstStyle/>
          <a:p>
            <a:pPr algn="just"/>
            <a:r>
              <a:rPr lang="pl-PL" sz="1600" i="1" dirty="0"/>
              <a:t>Tytuł projektu: </a:t>
            </a:r>
            <a:r>
              <a:rPr lang="pl-PL" b="1" i="1" u="sng" dirty="0"/>
              <a:t>„Inwestycje w zintegrowaną infrastrukturę związaną z transportem niskoemisyjnym na terenie Koszalina</a:t>
            </a:r>
            <a:endParaRPr lang="pl-PL" sz="1600" b="1" dirty="0"/>
          </a:p>
          <a:p>
            <a:r>
              <a:rPr lang="pl-PL" sz="1600" dirty="0"/>
              <a:t>Projekt realizowany w ramach działania 2.3 Regionalnego Programu Województwa Zachodniopomorskiego - </a:t>
            </a:r>
            <a:r>
              <a:rPr lang="pl-PL" sz="1600" b="1" dirty="0"/>
              <a:t>Zrównoważona multimodalna mobilność miejska i działania adaptacyjne łagodzące zmiany klimatu w ramach Strategii ZIT dla</a:t>
            </a:r>
            <a:r>
              <a:rPr lang="pl-PL" sz="1600" dirty="0"/>
              <a:t> </a:t>
            </a:r>
            <a:r>
              <a:rPr lang="pl-PL" sz="1600" b="1" dirty="0"/>
              <a:t>Koszalińsko-Kołobrzesko-Białogardzkiego Obszaru Funkcjonalnego</a:t>
            </a:r>
            <a:endParaRPr lang="pl-PL" sz="1600" dirty="0"/>
          </a:p>
          <a:p>
            <a:r>
              <a:rPr lang="pl-PL" sz="1600" dirty="0"/>
              <a:t>Całkowita wartość projektu: 2</a:t>
            </a:r>
            <a:r>
              <a:rPr lang="pl-PL" sz="1600" b="1" dirty="0"/>
              <a:t>1 261 628,80 zł</a:t>
            </a:r>
          </a:p>
          <a:p>
            <a:r>
              <a:rPr lang="pl-PL" sz="1600" dirty="0"/>
              <a:t>Wartość dofinansowania: 11 215 750,00</a:t>
            </a:r>
            <a:r>
              <a:rPr lang="pl-PL" sz="1600" b="1" dirty="0"/>
              <a:t> zł (60,2393951132%)</a:t>
            </a:r>
          </a:p>
          <a:p>
            <a:r>
              <a:rPr lang="pl-PL" sz="1600" dirty="0"/>
              <a:t>Data rozpoczęcia realizacji projektu: 25-10-2016</a:t>
            </a:r>
          </a:p>
          <a:p>
            <a:r>
              <a:rPr lang="pl-PL" sz="1600" dirty="0"/>
              <a:t>Data zakończenia realizacji projektu: 31-12-2020</a:t>
            </a:r>
          </a:p>
          <a:p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F6AB7AA5-E394-4BDD-8821-3594DEDD8C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708" y="6091535"/>
            <a:ext cx="5310076" cy="585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431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BA72BF0F-C9E2-4F79-8CEF-5D58352F05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2831138"/>
              </p:ext>
            </p:extLst>
          </p:nvPr>
        </p:nvGraphicFramePr>
        <p:xfrm>
          <a:off x="729841" y="1221310"/>
          <a:ext cx="8529759" cy="4634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ytuł 3">
            <a:extLst>
              <a:ext uri="{FF2B5EF4-FFF2-40B4-BE49-F238E27FC236}">
                <a16:creationId xmlns:a16="http://schemas.microsoft.com/office/drawing/2014/main" id="{28AF7FA0-109C-44A9-8559-42CAE1B51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468" y="605630"/>
            <a:ext cx="8596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400" b="1" i="1" u="sng" dirty="0">
                <a:solidFill>
                  <a:schemeClr val="accent1">
                    <a:lumMod val="75000"/>
                  </a:schemeClr>
                </a:solidFill>
              </a:rPr>
              <a:t>Inwestycje w zintegrowaną infrastrukturę związaną z transportem niskoemisyjnym </a:t>
            </a:r>
            <a:br>
              <a:rPr lang="pl-PL" sz="1400" b="1" i="1" u="sng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pl-PL" sz="1400" b="1" i="1" u="sng" dirty="0">
                <a:solidFill>
                  <a:schemeClr val="accent1">
                    <a:lumMod val="75000"/>
                  </a:schemeClr>
                </a:solidFill>
              </a:rPr>
              <a:t>na terenie Koszalina</a:t>
            </a:r>
            <a:endParaRPr lang="pl-PL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77D07DA4-5614-4040-ADB2-589EEFE5B8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0708" y="6091535"/>
            <a:ext cx="5310076" cy="585297"/>
          </a:xfrm>
          <a:prstGeom prst="rect">
            <a:avLst/>
          </a:prstGeom>
        </p:spPr>
      </p:pic>
      <p:sp>
        <p:nvSpPr>
          <p:cNvPr id="7" name="Schemat blokowy: łącznik 6">
            <a:extLst>
              <a:ext uri="{FF2B5EF4-FFF2-40B4-BE49-F238E27FC236}">
                <a16:creationId xmlns:a16="http://schemas.microsoft.com/office/drawing/2014/main" id="{D07293B1-B2FA-4EB1-8495-1592FBE7BAA2}"/>
              </a:ext>
            </a:extLst>
          </p:cNvPr>
          <p:cNvSpPr/>
          <p:nvPr/>
        </p:nvSpPr>
        <p:spPr>
          <a:xfrm>
            <a:off x="3699545" y="4174428"/>
            <a:ext cx="148138" cy="154291"/>
          </a:xfrm>
          <a:prstGeom prst="flowChartConnector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30036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03866" y="499345"/>
            <a:ext cx="8020213" cy="539692"/>
          </a:xfrm>
        </p:spPr>
        <p:txBody>
          <a:bodyPr>
            <a:normAutofit fontScale="90000"/>
          </a:bodyPr>
          <a:lstStyle/>
          <a:p>
            <a:pPr algn="ctr"/>
            <a:r>
              <a:rPr lang="pl-PL" sz="2000" b="1" i="1" u="sng" dirty="0"/>
              <a:t>Inwestycje w zintegrowaną infrastrukturę związaną z transportem niskoemisyjnym na terenie Koszalina</a:t>
            </a:r>
            <a:endParaRPr lang="pl-PL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E204A806-CF71-4052-9C34-01D6EF9BC3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5173049"/>
              </p:ext>
            </p:extLst>
          </p:nvPr>
        </p:nvGraphicFramePr>
        <p:xfrm>
          <a:off x="677863" y="16092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Obraz 4">
            <a:extLst>
              <a:ext uri="{FF2B5EF4-FFF2-40B4-BE49-F238E27FC236}">
                <a16:creationId xmlns:a16="http://schemas.microsoft.com/office/drawing/2014/main" id="{06B7D0D0-6828-4E83-9D73-1D946ECE04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0708" y="6091535"/>
            <a:ext cx="5310076" cy="585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277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33182" y="609600"/>
            <a:ext cx="8040820" cy="673916"/>
          </a:xfrm>
        </p:spPr>
        <p:txBody>
          <a:bodyPr>
            <a:noAutofit/>
          </a:bodyPr>
          <a:lstStyle/>
          <a:p>
            <a:pPr algn="ctr"/>
            <a:r>
              <a:rPr lang="pl-PL" sz="1800" b="1" i="1" u="sng" dirty="0">
                <a:solidFill>
                  <a:srgbClr val="5FCBEF"/>
                </a:solidFill>
              </a:rPr>
              <a:t>Inwestycje w zintegrowaną infrastrukturę związaną z transportem niskoemisyjnym na terenie Koszalina</a:t>
            </a:r>
            <a:endParaRPr lang="pl-PL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04171A63-9CCC-4489-A17C-F774723E26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708" y="6091535"/>
            <a:ext cx="5310076" cy="585297"/>
          </a:xfrm>
          <a:prstGeom prst="rect">
            <a:avLst/>
          </a:prstGeom>
        </p:spPr>
      </p:pic>
      <p:pic>
        <p:nvPicPr>
          <p:cNvPr id="7" name="Symbol zastępczy zawartości 6">
            <a:extLst>
              <a:ext uri="{FF2B5EF4-FFF2-40B4-BE49-F238E27FC236}">
                <a16:creationId xmlns:a16="http://schemas.microsoft.com/office/drawing/2014/main" id="{743CA9D0-1C51-4786-91BB-BDA3204CD3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56516" y="1283516"/>
            <a:ext cx="7062551" cy="4886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227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63257" y="319848"/>
            <a:ext cx="8020213" cy="539692"/>
          </a:xfrm>
        </p:spPr>
        <p:txBody>
          <a:bodyPr>
            <a:normAutofit fontScale="90000"/>
          </a:bodyPr>
          <a:lstStyle/>
          <a:p>
            <a:pPr algn="ctr"/>
            <a:r>
              <a:rPr lang="pl-PL" sz="1600" b="1" i="1" u="sng" dirty="0"/>
              <a:t>Inwestycje w zintegrowaną infrastrukturę związaną z transportem niskoemisyjnym na terenie Koszalina </a:t>
            </a:r>
            <a:br>
              <a:rPr lang="pl-PL" sz="1600" b="1" i="1" u="sng" dirty="0"/>
            </a:br>
            <a:br>
              <a:rPr lang="pl-PL" sz="2000" b="1" i="1" u="sng" dirty="0"/>
            </a:br>
            <a:r>
              <a:rPr lang="pl-PL" sz="2200" b="1" i="1" u="sng" dirty="0">
                <a:solidFill>
                  <a:schemeClr val="accent2">
                    <a:lumMod val="75000"/>
                  </a:schemeClr>
                </a:solidFill>
              </a:rPr>
              <a:t>ROWER MIEJSKI</a:t>
            </a:r>
            <a:endParaRPr lang="pl-PL" sz="2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E204A806-CF71-4052-9C34-01D6EF9BC3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1836357"/>
              </p:ext>
            </p:extLst>
          </p:nvPr>
        </p:nvGraphicFramePr>
        <p:xfrm>
          <a:off x="677863" y="16092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Obraz 4">
            <a:extLst>
              <a:ext uri="{FF2B5EF4-FFF2-40B4-BE49-F238E27FC236}">
                <a16:creationId xmlns:a16="http://schemas.microsoft.com/office/drawing/2014/main" id="{06B7D0D0-6828-4E83-9D73-1D946ECE04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0708" y="6091535"/>
            <a:ext cx="5310076" cy="585297"/>
          </a:xfrm>
          <a:prstGeom prst="rect">
            <a:avLst/>
          </a:prstGeom>
        </p:spPr>
      </p:pic>
      <p:sp>
        <p:nvSpPr>
          <p:cNvPr id="3" name="Owal 2">
            <a:extLst>
              <a:ext uri="{FF2B5EF4-FFF2-40B4-BE49-F238E27FC236}">
                <a16:creationId xmlns:a16="http://schemas.microsoft.com/office/drawing/2014/main" id="{97A7D599-765D-41B8-A7FC-1063E8DB5E57}"/>
              </a:ext>
            </a:extLst>
          </p:cNvPr>
          <p:cNvSpPr/>
          <p:nvPr/>
        </p:nvSpPr>
        <p:spPr>
          <a:xfrm>
            <a:off x="677864" y="1870745"/>
            <a:ext cx="3659244" cy="155196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10 stacji 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na terenie miasta Koszalin</a:t>
            </a:r>
          </a:p>
        </p:txBody>
      </p:sp>
      <p:sp>
        <p:nvSpPr>
          <p:cNvPr id="6" name="Owal 5">
            <a:extLst>
              <a:ext uri="{FF2B5EF4-FFF2-40B4-BE49-F238E27FC236}">
                <a16:creationId xmlns:a16="http://schemas.microsoft.com/office/drawing/2014/main" id="{35FF86CE-9085-4A17-BB6B-4DCA60E2FB81}"/>
              </a:ext>
            </a:extLst>
          </p:cNvPr>
          <p:cNvSpPr/>
          <p:nvPr/>
        </p:nvSpPr>
        <p:spPr>
          <a:xfrm>
            <a:off x="5486400" y="1812023"/>
            <a:ext cx="3787775" cy="153838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100 szt. rowerów</a:t>
            </a:r>
          </a:p>
        </p:txBody>
      </p:sp>
      <p:sp>
        <p:nvSpPr>
          <p:cNvPr id="7" name="Owal 6">
            <a:extLst>
              <a:ext uri="{FF2B5EF4-FFF2-40B4-BE49-F238E27FC236}">
                <a16:creationId xmlns:a16="http://schemas.microsoft.com/office/drawing/2014/main" id="{A79EFB1D-8075-4335-8ACF-F59F6072A305}"/>
              </a:ext>
            </a:extLst>
          </p:cNvPr>
          <p:cNvSpPr/>
          <p:nvPr/>
        </p:nvSpPr>
        <p:spPr>
          <a:xfrm>
            <a:off x="5587068" y="3951215"/>
            <a:ext cx="3687107" cy="144290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Planowane 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20 pierwszych darmowych minut</a:t>
            </a:r>
          </a:p>
        </p:txBody>
      </p:sp>
      <p:sp>
        <p:nvSpPr>
          <p:cNvPr id="8" name="Owal 7">
            <a:extLst>
              <a:ext uri="{FF2B5EF4-FFF2-40B4-BE49-F238E27FC236}">
                <a16:creationId xmlns:a16="http://schemas.microsoft.com/office/drawing/2014/main" id="{F8D3BC02-8390-422E-8041-55F3D66B36EB}"/>
              </a:ext>
            </a:extLst>
          </p:cNvPr>
          <p:cNvSpPr/>
          <p:nvPr/>
        </p:nvSpPr>
        <p:spPr>
          <a:xfrm>
            <a:off x="677862" y="4048685"/>
            <a:ext cx="3791825" cy="144290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>
                <a:solidFill>
                  <a:schemeClr val="tx1"/>
                </a:solidFill>
              </a:rPr>
              <a:t>Rejestracja:</a:t>
            </a:r>
          </a:p>
          <a:p>
            <a:pPr algn="ctr"/>
            <a:r>
              <a:rPr lang="pl-PL" sz="1400" dirty="0">
                <a:solidFill>
                  <a:schemeClr val="tx1"/>
                </a:solidFill>
              </a:rPr>
              <a:t>infolinia, strona internetowa, mobilna aplikacja, terminal</a:t>
            </a:r>
          </a:p>
        </p:txBody>
      </p:sp>
    </p:spTree>
    <p:extLst>
      <p:ext uri="{BB962C8B-B14F-4D97-AF65-F5344CB8AC3E}">
        <p14:creationId xmlns:p14="http://schemas.microsoft.com/office/powerpoint/2010/main" val="1546332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63257" y="319848"/>
            <a:ext cx="8020213" cy="539692"/>
          </a:xfrm>
        </p:spPr>
        <p:txBody>
          <a:bodyPr>
            <a:normAutofit fontScale="90000"/>
          </a:bodyPr>
          <a:lstStyle/>
          <a:p>
            <a:pPr algn="ctr"/>
            <a:r>
              <a:rPr lang="pl-PL" sz="1600" b="1" i="1" u="sng" dirty="0"/>
              <a:t>Inwestycje w zintegrowaną infrastrukturę związaną z transportem niskoemisyjnym na terenie Koszalina </a:t>
            </a:r>
            <a:br>
              <a:rPr lang="pl-PL" sz="1600" b="1" i="1" u="sng" dirty="0"/>
            </a:br>
            <a:br>
              <a:rPr lang="pl-PL" sz="2000" b="1" i="1" u="sng" dirty="0"/>
            </a:br>
            <a:r>
              <a:rPr lang="pl-PL" sz="2200" b="1" i="1" u="sng" dirty="0">
                <a:solidFill>
                  <a:schemeClr val="accent2">
                    <a:lumMod val="75000"/>
                  </a:schemeClr>
                </a:solidFill>
              </a:rPr>
              <a:t>ROWER MIEJSKI – PLANOWANA LOKALIZACJA</a:t>
            </a:r>
            <a:br>
              <a:rPr lang="pl-PL" sz="2200" b="1" i="1" u="sng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pl-PL" sz="2200" b="1" i="1" u="sng" dirty="0">
                <a:solidFill>
                  <a:schemeClr val="accent2">
                    <a:lumMod val="75000"/>
                  </a:schemeClr>
                </a:solidFill>
              </a:rPr>
            </a:br>
            <a:endParaRPr lang="pl-PL" sz="2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06B7D0D0-6828-4E83-9D73-1D946ECE0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708" y="6091535"/>
            <a:ext cx="5310076" cy="585297"/>
          </a:xfrm>
          <a:prstGeom prst="rect">
            <a:avLst/>
          </a:prstGeom>
        </p:spPr>
      </p:pic>
      <p:graphicFrame>
        <p:nvGraphicFramePr>
          <p:cNvPr id="12" name="Tabela 11">
            <a:extLst>
              <a:ext uri="{FF2B5EF4-FFF2-40B4-BE49-F238E27FC236}">
                <a16:creationId xmlns:a16="http://schemas.microsoft.com/office/drawing/2014/main" id="{1E54E3E7-26FD-458B-B2BD-74583F5BF2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847003"/>
              </p:ext>
            </p:extLst>
          </p:nvPr>
        </p:nvGraphicFramePr>
        <p:xfrm>
          <a:off x="1463257" y="1661020"/>
          <a:ext cx="8240174" cy="4144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5359">
                  <a:extLst>
                    <a:ext uri="{9D8B030D-6E8A-4147-A177-3AD203B41FA5}">
                      <a16:colId xmlns:a16="http://schemas.microsoft.com/office/drawing/2014/main" val="214965624"/>
                    </a:ext>
                  </a:extLst>
                </a:gridCol>
                <a:gridCol w="4284815">
                  <a:extLst>
                    <a:ext uri="{9D8B030D-6E8A-4147-A177-3AD203B41FA5}">
                      <a16:colId xmlns:a16="http://schemas.microsoft.com/office/drawing/2014/main" val="2398978129"/>
                    </a:ext>
                  </a:extLst>
                </a:gridCol>
              </a:tblGrid>
              <a:tr h="414416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5FCBEF"/>
                        </a:buClr>
                        <a:buSzPct val="80000"/>
                        <a:buFont typeface="Wingdings 3" charset="2"/>
                        <a:buNone/>
                        <a:tabLst/>
                        <a:defRPr/>
                      </a:pPr>
                      <a:r>
                        <a:rPr kumimoji="0" lang="pl-PL" sz="1400" b="0" i="1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uLnTx/>
                          <a:uFillTx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LOKALIZACJE PODSTAWOWE </a:t>
                      </a:r>
                      <a:r>
                        <a:rPr kumimoji="0" lang="pl-PL" sz="14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(kolor czerwony)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5FCBEF"/>
                        </a:buClr>
                        <a:buSzPct val="80000"/>
                        <a:buFont typeface="Wingdings 3" charset="2"/>
                        <a:buNone/>
                        <a:tabLst/>
                        <a:defRPr/>
                      </a:pPr>
                      <a:r>
                        <a:rPr kumimoji="0" lang="pl-PL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uLnTx/>
                          <a:uFillTx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1. 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uLnTx/>
                          <a:uFillTx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Rynek Staromiejski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5FCBEF"/>
                        </a:buClr>
                        <a:buSzPct val="80000"/>
                        <a:buFont typeface="Wingdings 3" charset="2"/>
                        <a:buNone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uLnTx/>
                          <a:uFillTx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2.ul. Przemysłowa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5FCBEF"/>
                        </a:buClr>
                        <a:buSzPct val="80000"/>
                        <a:buFont typeface="Wingdings 3" charset="2"/>
                        <a:buNone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uLnTx/>
                          <a:uFillTx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3.ul. Władysława IV/Wąwozowa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5FCBEF"/>
                        </a:buClr>
                        <a:buSzPct val="80000"/>
                        <a:buFont typeface="Wingdings 3" charset="2"/>
                        <a:buNone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uLnTx/>
                          <a:uFillTx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4. ul. Śniadeckich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5FCBEF"/>
                        </a:buClr>
                        <a:buSzPct val="80000"/>
                        <a:buFont typeface="Wingdings 3" charset="2"/>
                        <a:buNone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uLnTx/>
                          <a:uFillTx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5.ul. Kopernika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5FCBEF"/>
                        </a:buClr>
                        <a:buSzPct val="80000"/>
                        <a:buFont typeface="Wingdings 3" charset="2"/>
                        <a:buNone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uLnTx/>
                          <a:uFillTx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6. ul. Zwycięstwa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5FCBEF"/>
                        </a:buClr>
                        <a:buSzPct val="80000"/>
                        <a:buFont typeface="Wingdings 3" charset="2"/>
                        <a:buNone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uLnTx/>
                          <a:uFillTx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7. ul. Gnieźnieńska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5FCBEF"/>
                        </a:buClr>
                        <a:buSzPct val="80000"/>
                        <a:buFont typeface="Wingdings 3" charset="2"/>
                        <a:buNone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uLnTx/>
                          <a:uFillTx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8. ul. Krakusa i Wandy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5FCBEF"/>
                        </a:buClr>
                        <a:buSzPct val="80000"/>
                        <a:buFont typeface="Wingdings 3" charset="2"/>
                        <a:buNone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uLnTx/>
                          <a:uFillTx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9. </a:t>
                      </a:r>
                      <a:r>
                        <a:rPr kumimoji="0" lang="pl-PL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uLnTx/>
                          <a:uFillTx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al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uLnTx/>
                          <a:uFillTx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. Armii Krajowej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5FCBEF"/>
                        </a:buClr>
                        <a:buSzPct val="80000"/>
                        <a:buFont typeface="Wingdings 3" charset="2"/>
                        <a:buNone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uLnTx/>
                          <a:uFillTx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10. ul. Północna</a:t>
                      </a:r>
                    </a:p>
                    <a:p>
                      <a:endParaRPr lang="pl-PL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buNone/>
                      </a:pPr>
                      <a:r>
                        <a:rPr lang="pl-PL" sz="1400" b="0" i="1" u="sng" dirty="0">
                          <a:solidFill>
                            <a:schemeClr val="tx1"/>
                          </a:solidFill>
                          <a:latin typeface="+mj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LOKALIZACJE REZERWOWE </a:t>
                      </a:r>
                      <a:r>
                        <a:rPr lang="pl-PL" sz="1400" b="0" u="sng" dirty="0">
                          <a:solidFill>
                            <a:srgbClr val="00FF00"/>
                          </a:solidFill>
                          <a:latin typeface="+mj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(kolor zielony)</a:t>
                      </a:r>
                      <a:endParaRPr lang="pl-PL" sz="1400" b="0" dirty="0">
                        <a:solidFill>
                          <a:srgbClr val="00FF00"/>
                        </a:solidFill>
                        <a:latin typeface="+mj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  <a:p>
                      <a:pPr marL="0" indent="0">
                        <a:lnSpc>
                          <a:spcPct val="150000"/>
                        </a:lnSpc>
                        <a:buNone/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+mj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1. parking </a:t>
                      </a:r>
                      <a:r>
                        <a:rPr lang="pl-PL" sz="1400" b="0" dirty="0" err="1">
                          <a:solidFill>
                            <a:schemeClr val="tx1"/>
                          </a:solidFill>
                          <a:latin typeface="+mj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k.amfiteatru</a:t>
                      </a: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+mj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50000"/>
                        </a:lnSpc>
                        <a:buNone/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+mj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2. u. Holenderska przy Orliku</a:t>
                      </a:r>
                    </a:p>
                    <a:p>
                      <a:pPr marL="0" indent="0">
                        <a:lnSpc>
                          <a:spcPct val="150000"/>
                        </a:lnSpc>
                        <a:buNone/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+mj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3. ul. Rolna</a:t>
                      </a:r>
                    </a:p>
                    <a:p>
                      <a:pPr marL="0" indent="0">
                        <a:lnSpc>
                          <a:spcPct val="150000"/>
                        </a:lnSpc>
                        <a:buNone/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+mj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4. sportowa Dolina</a:t>
                      </a:r>
                    </a:p>
                    <a:p>
                      <a:endParaRPr lang="pl-PL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29896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90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833768" y="371418"/>
            <a:ext cx="5540901" cy="673916"/>
          </a:xfrm>
        </p:spPr>
        <p:txBody>
          <a:bodyPr>
            <a:noAutofit/>
          </a:bodyPr>
          <a:lstStyle/>
          <a:p>
            <a:pPr algn="ctr"/>
            <a:r>
              <a:rPr lang="pl-PL" sz="1600" b="1" i="1" u="sng" dirty="0">
                <a:solidFill>
                  <a:srgbClr val="5FCBEF"/>
                </a:solidFill>
              </a:rPr>
              <a:t>Inwestycje w zintegrowaną infrastrukturę związaną </a:t>
            </a:r>
            <a:br>
              <a:rPr lang="pl-PL" sz="1600" b="1" i="1" u="sng" dirty="0">
                <a:solidFill>
                  <a:srgbClr val="5FCBEF"/>
                </a:solidFill>
              </a:rPr>
            </a:br>
            <a:r>
              <a:rPr lang="pl-PL" sz="1600" b="1" i="1" u="sng" dirty="0">
                <a:solidFill>
                  <a:srgbClr val="5FCBEF"/>
                </a:solidFill>
              </a:rPr>
              <a:t>z transportem niskoemisyjnym na terenie Koszalina</a:t>
            </a:r>
            <a:endParaRPr lang="pl-PL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04171A63-9CCC-4489-A17C-F774723E26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708" y="6091535"/>
            <a:ext cx="5310076" cy="585297"/>
          </a:xfrm>
          <a:prstGeom prst="rect">
            <a:avLst/>
          </a:prstGeom>
        </p:spPr>
      </p:pic>
      <p:pic>
        <p:nvPicPr>
          <p:cNvPr id="26" name="Obraz 25">
            <a:extLst>
              <a:ext uri="{FF2B5EF4-FFF2-40B4-BE49-F238E27FC236}">
                <a16:creationId xmlns:a16="http://schemas.microsoft.com/office/drawing/2014/main" id="{67DA1A4E-239C-40E2-A7FF-78B1B45508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603" y="327063"/>
            <a:ext cx="1119604" cy="1809439"/>
          </a:xfrm>
          <a:prstGeom prst="rect">
            <a:avLst/>
          </a:prstGeom>
        </p:spPr>
      </p:pic>
      <p:pic>
        <p:nvPicPr>
          <p:cNvPr id="28" name="Symbol zastępczy zawartości 7">
            <a:extLst>
              <a:ext uri="{FF2B5EF4-FFF2-40B4-BE49-F238E27FC236}">
                <a16:creationId xmlns:a16="http://schemas.microsoft.com/office/drawing/2014/main" id="{A2A2BAD2-61A3-49A7-8214-F30AE81A28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31" y="1236851"/>
            <a:ext cx="8837804" cy="4390636"/>
          </a:xfrm>
        </p:spPr>
      </p:pic>
      <p:sp>
        <p:nvSpPr>
          <p:cNvPr id="30" name="pole tekstowe 29">
            <a:extLst>
              <a:ext uri="{FF2B5EF4-FFF2-40B4-BE49-F238E27FC236}">
                <a16:creationId xmlns:a16="http://schemas.microsoft.com/office/drawing/2014/main" id="{04CE0B0D-5633-4292-ABBC-5FD192139DDD}"/>
              </a:ext>
            </a:extLst>
          </p:cNvPr>
          <p:cNvSpPr txBox="1"/>
          <p:nvPr/>
        </p:nvSpPr>
        <p:spPr>
          <a:xfrm>
            <a:off x="2285480" y="32864"/>
            <a:ext cx="1333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b="1" dirty="0"/>
              <a:t>stacja nr 10 roweru miejskiego w Jamnie </a:t>
            </a:r>
          </a:p>
        </p:txBody>
      </p:sp>
      <p:pic>
        <p:nvPicPr>
          <p:cNvPr id="31" name="Obraz 30">
            <a:extLst>
              <a:ext uri="{FF2B5EF4-FFF2-40B4-BE49-F238E27FC236}">
                <a16:creationId xmlns:a16="http://schemas.microsoft.com/office/drawing/2014/main" id="{8FDFC185-4D79-4F24-A8C3-D2F914E932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690" y="4310959"/>
            <a:ext cx="2785145" cy="131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69392"/>
      </p:ext>
    </p:extLst>
  </p:cSld>
  <p:clrMapOvr>
    <a:masterClrMapping/>
  </p:clrMapOvr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2902</TotalTime>
  <Words>296</Words>
  <Application>Microsoft Office PowerPoint</Application>
  <PresentationFormat>Panoramiczny</PresentationFormat>
  <Paragraphs>52</Paragraphs>
  <Slides>8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15" baseType="lpstr">
      <vt:lpstr>SimSun</vt:lpstr>
      <vt:lpstr>Arial</vt:lpstr>
      <vt:lpstr>Calibri</vt:lpstr>
      <vt:lpstr>Mangal</vt:lpstr>
      <vt:lpstr>Trebuchet MS</vt:lpstr>
      <vt:lpstr>Wingdings 3</vt:lpstr>
      <vt:lpstr>Faseta</vt:lpstr>
      <vt:lpstr> ZINTEGROWANE INWESTYCJE TERYTORIALNE  KOSZALIŃSKO-KOŁOBRZESKO-BIAŁOGARDZKI  OBSZAR FUNKCJONALNY (ZIT KKBOF)  Koszalin, 6 września 2017 r.</vt:lpstr>
      <vt:lpstr>Beneficjent Gmina Miasto Koszalin</vt:lpstr>
      <vt:lpstr>Inwestycje w zintegrowaną infrastrukturę związaną z transportem niskoemisyjnym  na terenie Koszalina</vt:lpstr>
      <vt:lpstr>Inwestycje w zintegrowaną infrastrukturę związaną z transportem niskoemisyjnym na terenie Koszalina</vt:lpstr>
      <vt:lpstr>Inwestycje w zintegrowaną infrastrukturę związaną z transportem niskoemisyjnym na terenie Koszalina</vt:lpstr>
      <vt:lpstr>Inwestycje w zintegrowaną infrastrukturę związaną z transportem niskoemisyjnym na terenie Koszalina   ROWER MIEJSKI</vt:lpstr>
      <vt:lpstr>Inwestycje w zintegrowaną infrastrukturę związaną z transportem niskoemisyjnym na terenie Koszalina   ROWER MIEJSKI – PLANOWANA LOKALIZACJA  </vt:lpstr>
      <vt:lpstr>Inwestycje w zintegrowaną infrastrukturę związaną  z transportem niskoemisyjnym na terenie Koszalina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SZCZEGÓŁOWY OPIS OSI PRIORYTETOWYCH REGIONALNEGO PROGRAMU OPERACYJNEGO WOJEWÓDZTWA ZACHODNIOPOMORSKIEGO 2014-2020   OŚ Priorytetowa: I GOSPODARKA, INNOWACJE, NOWOCZESNE TECHNOLOGIE</dc:title>
  <dc:creator>Office ZIT-UMK</dc:creator>
  <cp:lastModifiedBy>Aleksandra Kosowicz</cp:lastModifiedBy>
  <cp:revision>298</cp:revision>
  <cp:lastPrinted>2016-06-30T11:19:59Z</cp:lastPrinted>
  <dcterms:created xsi:type="dcterms:W3CDTF">2016-06-06T10:13:58Z</dcterms:created>
  <dcterms:modified xsi:type="dcterms:W3CDTF">2017-09-05T12:11:13Z</dcterms:modified>
</cp:coreProperties>
</file>